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9" r:id="rId3"/>
    <p:sldId id="258" r:id="rId4"/>
    <p:sldId id="260" r:id="rId5"/>
    <p:sldId id="261" r:id="rId6"/>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4660"/>
  </p:normalViewPr>
  <p:slideViewPr>
    <p:cSldViewPr snapToGrid="0">
      <p:cViewPr varScale="1">
        <p:scale>
          <a:sx n="113" d="100"/>
          <a:sy n="113" d="100"/>
        </p:scale>
        <p:origin x="51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12" Type="http://schemas.openxmlformats.org/officeDocument/2006/relationships/customXml" Target="../customXml/item2.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customXml" Target="../customXml/item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CD266-499E-4FBB-94AA-B1EAB12BEE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995F679-7531-406B-A7E1-C950F9DA31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3E3B4DE-93FB-43D9-890D-722DA66DC56B}"/>
              </a:ext>
            </a:extLst>
          </p:cNvPr>
          <p:cNvSpPr>
            <a:spLocks noGrp="1"/>
          </p:cNvSpPr>
          <p:nvPr>
            <p:ph type="dt" sz="half" idx="10"/>
          </p:nvPr>
        </p:nvSpPr>
        <p:spPr/>
        <p:txBody>
          <a:bodyPr/>
          <a:lstStyle/>
          <a:p>
            <a:fld id="{ECCDAC74-8AA0-420D-AB6B-588DE8C06597}" type="datetimeFigureOut">
              <a:rPr lang="en-GB" smtClean="0"/>
              <a:t>15/02/2024</a:t>
            </a:fld>
            <a:endParaRPr lang="en-GB"/>
          </a:p>
        </p:txBody>
      </p:sp>
      <p:sp>
        <p:nvSpPr>
          <p:cNvPr id="5" name="Footer Placeholder 4">
            <a:extLst>
              <a:ext uri="{FF2B5EF4-FFF2-40B4-BE49-F238E27FC236}">
                <a16:creationId xmlns:a16="http://schemas.microsoft.com/office/drawing/2014/main" id="{852FBC64-60D2-458E-9CEA-20EDAA4174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4158129-6534-417A-813F-648642E44D3F}"/>
              </a:ext>
            </a:extLst>
          </p:cNvPr>
          <p:cNvSpPr>
            <a:spLocks noGrp="1"/>
          </p:cNvSpPr>
          <p:nvPr>
            <p:ph type="sldNum" sz="quarter" idx="12"/>
          </p:nvPr>
        </p:nvSpPr>
        <p:spPr/>
        <p:txBody>
          <a:bodyPr/>
          <a:lstStyle/>
          <a:p>
            <a:fld id="{5CB5254F-999B-4E8C-8F51-C59EC1A24B4E}" type="slidenum">
              <a:rPr lang="en-GB" smtClean="0"/>
              <a:t>‹#›</a:t>
            </a:fld>
            <a:endParaRPr lang="en-GB"/>
          </a:p>
        </p:txBody>
      </p:sp>
    </p:spTree>
    <p:extLst>
      <p:ext uri="{BB962C8B-B14F-4D97-AF65-F5344CB8AC3E}">
        <p14:creationId xmlns:p14="http://schemas.microsoft.com/office/powerpoint/2010/main" val="3145319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2E847-54B2-4ABB-8E64-824EB3B2058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FA3872-0B35-4E11-8E05-AFD1A07C8B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EA3C22-218D-4E30-AD24-371636760D7A}"/>
              </a:ext>
            </a:extLst>
          </p:cNvPr>
          <p:cNvSpPr>
            <a:spLocks noGrp="1"/>
          </p:cNvSpPr>
          <p:nvPr>
            <p:ph type="dt" sz="half" idx="10"/>
          </p:nvPr>
        </p:nvSpPr>
        <p:spPr/>
        <p:txBody>
          <a:bodyPr/>
          <a:lstStyle/>
          <a:p>
            <a:fld id="{ECCDAC74-8AA0-420D-AB6B-588DE8C06597}" type="datetimeFigureOut">
              <a:rPr lang="en-GB" smtClean="0"/>
              <a:t>15/02/2024</a:t>
            </a:fld>
            <a:endParaRPr lang="en-GB"/>
          </a:p>
        </p:txBody>
      </p:sp>
      <p:sp>
        <p:nvSpPr>
          <p:cNvPr id="5" name="Footer Placeholder 4">
            <a:extLst>
              <a:ext uri="{FF2B5EF4-FFF2-40B4-BE49-F238E27FC236}">
                <a16:creationId xmlns:a16="http://schemas.microsoft.com/office/drawing/2014/main" id="{54E9EBDF-A40A-43B1-B54B-9CD9A85658E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44962E9-51DE-4BD2-BA8D-786D431F0557}"/>
              </a:ext>
            </a:extLst>
          </p:cNvPr>
          <p:cNvSpPr>
            <a:spLocks noGrp="1"/>
          </p:cNvSpPr>
          <p:nvPr>
            <p:ph type="sldNum" sz="quarter" idx="12"/>
          </p:nvPr>
        </p:nvSpPr>
        <p:spPr/>
        <p:txBody>
          <a:bodyPr/>
          <a:lstStyle/>
          <a:p>
            <a:fld id="{5CB5254F-999B-4E8C-8F51-C59EC1A24B4E}" type="slidenum">
              <a:rPr lang="en-GB" smtClean="0"/>
              <a:t>‹#›</a:t>
            </a:fld>
            <a:endParaRPr lang="en-GB"/>
          </a:p>
        </p:txBody>
      </p:sp>
    </p:spTree>
    <p:extLst>
      <p:ext uri="{BB962C8B-B14F-4D97-AF65-F5344CB8AC3E}">
        <p14:creationId xmlns:p14="http://schemas.microsoft.com/office/powerpoint/2010/main" val="618692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867B84-4C06-4C13-9DCB-885D6F2E40E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F08B07A-F366-4333-B013-5B33CA4984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848C012-C163-4D8C-ADF6-9F9ED4B79651}"/>
              </a:ext>
            </a:extLst>
          </p:cNvPr>
          <p:cNvSpPr>
            <a:spLocks noGrp="1"/>
          </p:cNvSpPr>
          <p:nvPr>
            <p:ph type="dt" sz="half" idx="10"/>
          </p:nvPr>
        </p:nvSpPr>
        <p:spPr/>
        <p:txBody>
          <a:bodyPr/>
          <a:lstStyle/>
          <a:p>
            <a:fld id="{ECCDAC74-8AA0-420D-AB6B-588DE8C06597}" type="datetimeFigureOut">
              <a:rPr lang="en-GB" smtClean="0"/>
              <a:t>15/02/2024</a:t>
            </a:fld>
            <a:endParaRPr lang="en-GB"/>
          </a:p>
        </p:txBody>
      </p:sp>
      <p:sp>
        <p:nvSpPr>
          <p:cNvPr id="5" name="Footer Placeholder 4">
            <a:extLst>
              <a:ext uri="{FF2B5EF4-FFF2-40B4-BE49-F238E27FC236}">
                <a16:creationId xmlns:a16="http://schemas.microsoft.com/office/drawing/2014/main" id="{6C7F3159-C4C0-489F-AC69-14F092535D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9E1200-9A0A-4377-A875-B01B72FBEBB5}"/>
              </a:ext>
            </a:extLst>
          </p:cNvPr>
          <p:cNvSpPr>
            <a:spLocks noGrp="1"/>
          </p:cNvSpPr>
          <p:nvPr>
            <p:ph type="sldNum" sz="quarter" idx="12"/>
          </p:nvPr>
        </p:nvSpPr>
        <p:spPr/>
        <p:txBody>
          <a:bodyPr/>
          <a:lstStyle/>
          <a:p>
            <a:fld id="{5CB5254F-999B-4E8C-8F51-C59EC1A24B4E}" type="slidenum">
              <a:rPr lang="en-GB" smtClean="0"/>
              <a:t>‹#›</a:t>
            </a:fld>
            <a:endParaRPr lang="en-GB"/>
          </a:p>
        </p:txBody>
      </p:sp>
    </p:spTree>
    <p:extLst>
      <p:ext uri="{BB962C8B-B14F-4D97-AF65-F5344CB8AC3E}">
        <p14:creationId xmlns:p14="http://schemas.microsoft.com/office/powerpoint/2010/main" val="92236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7ADC9-3102-41DF-8478-32AE2B89652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B191810-5488-42A5-82E3-D222B11D7E3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9BDD090-4B96-4253-BF6D-9D1B2568149D}"/>
              </a:ext>
            </a:extLst>
          </p:cNvPr>
          <p:cNvSpPr>
            <a:spLocks noGrp="1"/>
          </p:cNvSpPr>
          <p:nvPr>
            <p:ph type="dt" sz="half" idx="10"/>
          </p:nvPr>
        </p:nvSpPr>
        <p:spPr/>
        <p:txBody>
          <a:bodyPr/>
          <a:lstStyle/>
          <a:p>
            <a:fld id="{ECCDAC74-8AA0-420D-AB6B-588DE8C06597}" type="datetimeFigureOut">
              <a:rPr lang="en-GB" smtClean="0"/>
              <a:t>15/02/2024</a:t>
            </a:fld>
            <a:endParaRPr lang="en-GB"/>
          </a:p>
        </p:txBody>
      </p:sp>
      <p:sp>
        <p:nvSpPr>
          <p:cNvPr id="5" name="Footer Placeholder 4">
            <a:extLst>
              <a:ext uri="{FF2B5EF4-FFF2-40B4-BE49-F238E27FC236}">
                <a16:creationId xmlns:a16="http://schemas.microsoft.com/office/drawing/2014/main" id="{C6A6E2C1-8234-4F65-B7B6-4A244E14D3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34606A-733E-44D2-9BBD-5A57E50CC6D9}"/>
              </a:ext>
            </a:extLst>
          </p:cNvPr>
          <p:cNvSpPr>
            <a:spLocks noGrp="1"/>
          </p:cNvSpPr>
          <p:nvPr>
            <p:ph type="sldNum" sz="quarter" idx="12"/>
          </p:nvPr>
        </p:nvSpPr>
        <p:spPr/>
        <p:txBody>
          <a:bodyPr/>
          <a:lstStyle/>
          <a:p>
            <a:fld id="{5CB5254F-999B-4E8C-8F51-C59EC1A24B4E}" type="slidenum">
              <a:rPr lang="en-GB" smtClean="0"/>
              <a:t>‹#›</a:t>
            </a:fld>
            <a:endParaRPr lang="en-GB"/>
          </a:p>
        </p:txBody>
      </p:sp>
    </p:spTree>
    <p:extLst>
      <p:ext uri="{BB962C8B-B14F-4D97-AF65-F5344CB8AC3E}">
        <p14:creationId xmlns:p14="http://schemas.microsoft.com/office/powerpoint/2010/main" val="964822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0B863-5C98-4F11-8E6F-FC08709C6E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A7F65820-3960-4FB2-9335-EBFE8890A5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6826CF8-334C-4569-AED8-2520220FE4F7}"/>
              </a:ext>
            </a:extLst>
          </p:cNvPr>
          <p:cNvSpPr>
            <a:spLocks noGrp="1"/>
          </p:cNvSpPr>
          <p:nvPr>
            <p:ph type="dt" sz="half" idx="10"/>
          </p:nvPr>
        </p:nvSpPr>
        <p:spPr/>
        <p:txBody>
          <a:bodyPr/>
          <a:lstStyle/>
          <a:p>
            <a:fld id="{ECCDAC74-8AA0-420D-AB6B-588DE8C06597}" type="datetimeFigureOut">
              <a:rPr lang="en-GB" smtClean="0"/>
              <a:t>15/02/2024</a:t>
            </a:fld>
            <a:endParaRPr lang="en-GB"/>
          </a:p>
        </p:txBody>
      </p:sp>
      <p:sp>
        <p:nvSpPr>
          <p:cNvPr id="5" name="Footer Placeholder 4">
            <a:extLst>
              <a:ext uri="{FF2B5EF4-FFF2-40B4-BE49-F238E27FC236}">
                <a16:creationId xmlns:a16="http://schemas.microsoft.com/office/drawing/2014/main" id="{9D09E1B8-07B4-4BD5-AF78-AA178468A06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4313334-A00E-4284-969F-A63CD3A90C35}"/>
              </a:ext>
            </a:extLst>
          </p:cNvPr>
          <p:cNvSpPr>
            <a:spLocks noGrp="1"/>
          </p:cNvSpPr>
          <p:nvPr>
            <p:ph type="sldNum" sz="quarter" idx="12"/>
          </p:nvPr>
        </p:nvSpPr>
        <p:spPr/>
        <p:txBody>
          <a:bodyPr/>
          <a:lstStyle/>
          <a:p>
            <a:fld id="{5CB5254F-999B-4E8C-8F51-C59EC1A24B4E}" type="slidenum">
              <a:rPr lang="en-GB" smtClean="0"/>
              <a:t>‹#›</a:t>
            </a:fld>
            <a:endParaRPr lang="en-GB"/>
          </a:p>
        </p:txBody>
      </p:sp>
    </p:spTree>
    <p:extLst>
      <p:ext uri="{BB962C8B-B14F-4D97-AF65-F5344CB8AC3E}">
        <p14:creationId xmlns:p14="http://schemas.microsoft.com/office/powerpoint/2010/main" val="14724082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23993-0710-421C-9229-2F8DDBBB371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D3128A-5820-4F4C-882F-E44DF669BC2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ADC4B9A-9938-4BD0-BAFC-442618DC2C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30AFDCC6-717A-4C6D-9D55-7B4BD361D101}"/>
              </a:ext>
            </a:extLst>
          </p:cNvPr>
          <p:cNvSpPr>
            <a:spLocks noGrp="1"/>
          </p:cNvSpPr>
          <p:nvPr>
            <p:ph type="dt" sz="half" idx="10"/>
          </p:nvPr>
        </p:nvSpPr>
        <p:spPr/>
        <p:txBody>
          <a:bodyPr/>
          <a:lstStyle/>
          <a:p>
            <a:fld id="{ECCDAC74-8AA0-420D-AB6B-588DE8C06597}" type="datetimeFigureOut">
              <a:rPr lang="en-GB" smtClean="0"/>
              <a:t>15/02/2024</a:t>
            </a:fld>
            <a:endParaRPr lang="en-GB"/>
          </a:p>
        </p:txBody>
      </p:sp>
      <p:sp>
        <p:nvSpPr>
          <p:cNvPr id="6" name="Footer Placeholder 5">
            <a:extLst>
              <a:ext uri="{FF2B5EF4-FFF2-40B4-BE49-F238E27FC236}">
                <a16:creationId xmlns:a16="http://schemas.microsoft.com/office/drawing/2014/main" id="{640F7549-40D4-4750-9C8C-E733753FD1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C84667-D77E-43A1-8705-27FD94ED7BE5}"/>
              </a:ext>
            </a:extLst>
          </p:cNvPr>
          <p:cNvSpPr>
            <a:spLocks noGrp="1"/>
          </p:cNvSpPr>
          <p:nvPr>
            <p:ph type="sldNum" sz="quarter" idx="12"/>
          </p:nvPr>
        </p:nvSpPr>
        <p:spPr/>
        <p:txBody>
          <a:bodyPr/>
          <a:lstStyle/>
          <a:p>
            <a:fld id="{5CB5254F-999B-4E8C-8F51-C59EC1A24B4E}" type="slidenum">
              <a:rPr lang="en-GB" smtClean="0"/>
              <a:t>‹#›</a:t>
            </a:fld>
            <a:endParaRPr lang="en-GB"/>
          </a:p>
        </p:txBody>
      </p:sp>
    </p:spTree>
    <p:extLst>
      <p:ext uri="{BB962C8B-B14F-4D97-AF65-F5344CB8AC3E}">
        <p14:creationId xmlns:p14="http://schemas.microsoft.com/office/powerpoint/2010/main" val="2461134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6798C-9C7A-4B3B-ACE3-00C2A517457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91F7B6E-8523-4116-893B-55A3350CF69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B8566B0-C474-4407-80A4-A1D8B599002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06BF4268-221E-4EA0-AA12-049AF626B0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A3233BB-1B54-4DD0-9B52-1B43F5A344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5D345B-161B-4E67-82C0-0CB2B2671956}"/>
              </a:ext>
            </a:extLst>
          </p:cNvPr>
          <p:cNvSpPr>
            <a:spLocks noGrp="1"/>
          </p:cNvSpPr>
          <p:nvPr>
            <p:ph type="dt" sz="half" idx="10"/>
          </p:nvPr>
        </p:nvSpPr>
        <p:spPr/>
        <p:txBody>
          <a:bodyPr/>
          <a:lstStyle/>
          <a:p>
            <a:fld id="{ECCDAC74-8AA0-420D-AB6B-588DE8C06597}" type="datetimeFigureOut">
              <a:rPr lang="en-GB" smtClean="0"/>
              <a:t>15/02/2024</a:t>
            </a:fld>
            <a:endParaRPr lang="en-GB"/>
          </a:p>
        </p:txBody>
      </p:sp>
      <p:sp>
        <p:nvSpPr>
          <p:cNvPr id="8" name="Footer Placeholder 7">
            <a:extLst>
              <a:ext uri="{FF2B5EF4-FFF2-40B4-BE49-F238E27FC236}">
                <a16:creationId xmlns:a16="http://schemas.microsoft.com/office/drawing/2014/main" id="{DB477308-FC5F-4818-95DB-F9825ADC470A}"/>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3729A6E-CE61-446A-A74A-6D307C95F5D4}"/>
              </a:ext>
            </a:extLst>
          </p:cNvPr>
          <p:cNvSpPr>
            <a:spLocks noGrp="1"/>
          </p:cNvSpPr>
          <p:nvPr>
            <p:ph type="sldNum" sz="quarter" idx="12"/>
          </p:nvPr>
        </p:nvSpPr>
        <p:spPr/>
        <p:txBody>
          <a:bodyPr/>
          <a:lstStyle/>
          <a:p>
            <a:fld id="{5CB5254F-999B-4E8C-8F51-C59EC1A24B4E}" type="slidenum">
              <a:rPr lang="en-GB" smtClean="0"/>
              <a:t>‹#›</a:t>
            </a:fld>
            <a:endParaRPr lang="en-GB"/>
          </a:p>
        </p:txBody>
      </p:sp>
    </p:spTree>
    <p:extLst>
      <p:ext uri="{BB962C8B-B14F-4D97-AF65-F5344CB8AC3E}">
        <p14:creationId xmlns:p14="http://schemas.microsoft.com/office/powerpoint/2010/main" val="2408990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2643B-4238-4A2D-AB1D-F17203C5B99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208AFB-EAF4-420E-B15C-77957EB4E3DA}"/>
              </a:ext>
            </a:extLst>
          </p:cNvPr>
          <p:cNvSpPr>
            <a:spLocks noGrp="1"/>
          </p:cNvSpPr>
          <p:nvPr>
            <p:ph type="dt" sz="half" idx="10"/>
          </p:nvPr>
        </p:nvSpPr>
        <p:spPr/>
        <p:txBody>
          <a:bodyPr/>
          <a:lstStyle/>
          <a:p>
            <a:fld id="{ECCDAC74-8AA0-420D-AB6B-588DE8C06597}" type="datetimeFigureOut">
              <a:rPr lang="en-GB" smtClean="0"/>
              <a:t>15/02/2024</a:t>
            </a:fld>
            <a:endParaRPr lang="en-GB"/>
          </a:p>
        </p:txBody>
      </p:sp>
      <p:sp>
        <p:nvSpPr>
          <p:cNvPr id="4" name="Footer Placeholder 3">
            <a:extLst>
              <a:ext uri="{FF2B5EF4-FFF2-40B4-BE49-F238E27FC236}">
                <a16:creationId xmlns:a16="http://schemas.microsoft.com/office/drawing/2014/main" id="{92D94CD5-BE53-4648-83C2-276AA32E960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111D296-E99B-406F-BEED-0436FFFC2D79}"/>
              </a:ext>
            </a:extLst>
          </p:cNvPr>
          <p:cNvSpPr>
            <a:spLocks noGrp="1"/>
          </p:cNvSpPr>
          <p:nvPr>
            <p:ph type="sldNum" sz="quarter" idx="12"/>
          </p:nvPr>
        </p:nvSpPr>
        <p:spPr/>
        <p:txBody>
          <a:bodyPr/>
          <a:lstStyle/>
          <a:p>
            <a:fld id="{5CB5254F-999B-4E8C-8F51-C59EC1A24B4E}" type="slidenum">
              <a:rPr lang="en-GB" smtClean="0"/>
              <a:t>‹#›</a:t>
            </a:fld>
            <a:endParaRPr lang="en-GB"/>
          </a:p>
        </p:txBody>
      </p:sp>
    </p:spTree>
    <p:extLst>
      <p:ext uri="{BB962C8B-B14F-4D97-AF65-F5344CB8AC3E}">
        <p14:creationId xmlns:p14="http://schemas.microsoft.com/office/powerpoint/2010/main" val="40576174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107F65-6258-4D2F-B72D-74BEE05194C9}"/>
              </a:ext>
            </a:extLst>
          </p:cNvPr>
          <p:cNvSpPr>
            <a:spLocks noGrp="1"/>
          </p:cNvSpPr>
          <p:nvPr>
            <p:ph type="dt" sz="half" idx="10"/>
          </p:nvPr>
        </p:nvSpPr>
        <p:spPr/>
        <p:txBody>
          <a:bodyPr/>
          <a:lstStyle/>
          <a:p>
            <a:fld id="{ECCDAC74-8AA0-420D-AB6B-588DE8C06597}" type="datetimeFigureOut">
              <a:rPr lang="en-GB" smtClean="0"/>
              <a:t>15/02/2024</a:t>
            </a:fld>
            <a:endParaRPr lang="en-GB"/>
          </a:p>
        </p:txBody>
      </p:sp>
      <p:sp>
        <p:nvSpPr>
          <p:cNvPr id="3" name="Footer Placeholder 2">
            <a:extLst>
              <a:ext uri="{FF2B5EF4-FFF2-40B4-BE49-F238E27FC236}">
                <a16:creationId xmlns:a16="http://schemas.microsoft.com/office/drawing/2014/main" id="{119B374D-1690-4617-B79B-4530D6EBAEF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8D9C6A9-8809-46AD-A54F-83C78CA9916C}"/>
              </a:ext>
            </a:extLst>
          </p:cNvPr>
          <p:cNvSpPr>
            <a:spLocks noGrp="1"/>
          </p:cNvSpPr>
          <p:nvPr>
            <p:ph type="sldNum" sz="quarter" idx="12"/>
          </p:nvPr>
        </p:nvSpPr>
        <p:spPr/>
        <p:txBody>
          <a:bodyPr/>
          <a:lstStyle/>
          <a:p>
            <a:fld id="{5CB5254F-999B-4E8C-8F51-C59EC1A24B4E}" type="slidenum">
              <a:rPr lang="en-GB" smtClean="0"/>
              <a:t>‹#›</a:t>
            </a:fld>
            <a:endParaRPr lang="en-GB"/>
          </a:p>
        </p:txBody>
      </p:sp>
    </p:spTree>
    <p:extLst>
      <p:ext uri="{BB962C8B-B14F-4D97-AF65-F5344CB8AC3E}">
        <p14:creationId xmlns:p14="http://schemas.microsoft.com/office/powerpoint/2010/main" val="170863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15758-4ACA-40A2-967F-E53FCB6BB6B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A7AC000-05DA-4F3F-9188-621B0172B4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462FD35-A635-4F8F-B32E-0786DA0FF3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8871C3D-54D9-4B49-BA87-F32CDD411F8A}"/>
              </a:ext>
            </a:extLst>
          </p:cNvPr>
          <p:cNvSpPr>
            <a:spLocks noGrp="1"/>
          </p:cNvSpPr>
          <p:nvPr>
            <p:ph type="dt" sz="half" idx="10"/>
          </p:nvPr>
        </p:nvSpPr>
        <p:spPr/>
        <p:txBody>
          <a:bodyPr/>
          <a:lstStyle/>
          <a:p>
            <a:fld id="{ECCDAC74-8AA0-420D-AB6B-588DE8C06597}" type="datetimeFigureOut">
              <a:rPr lang="en-GB" smtClean="0"/>
              <a:t>15/02/2024</a:t>
            </a:fld>
            <a:endParaRPr lang="en-GB"/>
          </a:p>
        </p:txBody>
      </p:sp>
      <p:sp>
        <p:nvSpPr>
          <p:cNvPr id="6" name="Footer Placeholder 5">
            <a:extLst>
              <a:ext uri="{FF2B5EF4-FFF2-40B4-BE49-F238E27FC236}">
                <a16:creationId xmlns:a16="http://schemas.microsoft.com/office/drawing/2014/main" id="{11066AE5-0D31-4118-A06A-697D91A06F5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1E41D2A-EA0B-414D-8B22-727D5F144A17}"/>
              </a:ext>
            </a:extLst>
          </p:cNvPr>
          <p:cNvSpPr>
            <a:spLocks noGrp="1"/>
          </p:cNvSpPr>
          <p:nvPr>
            <p:ph type="sldNum" sz="quarter" idx="12"/>
          </p:nvPr>
        </p:nvSpPr>
        <p:spPr/>
        <p:txBody>
          <a:bodyPr/>
          <a:lstStyle/>
          <a:p>
            <a:fld id="{5CB5254F-999B-4E8C-8F51-C59EC1A24B4E}" type="slidenum">
              <a:rPr lang="en-GB" smtClean="0"/>
              <a:t>‹#›</a:t>
            </a:fld>
            <a:endParaRPr lang="en-GB"/>
          </a:p>
        </p:txBody>
      </p:sp>
    </p:spTree>
    <p:extLst>
      <p:ext uri="{BB962C8B-B14F-4D97-AF65-F5344CB8AC3E}">
        <p14:creationId xmlns:p14="http://schemas.microsoft.com/office/powerpoint/2010/main" val="1878014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B6C1A-EE7B-4E89-8FD5-746ABD1BEBF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6A41AC03-846E-4AF2-A111-59B4616498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F1A6B5E-F571-4CFC-B12A-350B385D5D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387A85-8C39-4E27-BD6A-FC8BE3C52D1C}"/>
              </a:ext>
            </a:extLst>
          </p:cNvPr>
          <p:cNvSpPr>
            <a:spLocks noGrp="1"/>
          </p:cNvSpPr>
          <p:nvPr>
            <p:ph type="dt" sz="half" idx="10"/>
          </p:nvPr>
        </p:nvSpPr>
        <p:spPr/>
        <p:txBody>
          <a:bodyPr/>
          <a:lstStyle/>
          <a:p>
            <a:fld id="{ECCDAC74-8AA0-420D-AB6B-588DE8C06597}" type="datetimeFigureOut">
              <a:rPr lang="en-GB" smtClean="0"/>
              <a:t>15/02/2024</a:t>
            </a:fld>
            <a:endParaRPr lang="en-GB"/>
          </a:p>
        </p:txBody>
      </p:sp>
      <p:sp>
        <p:nvSpPr>
          <p:cNvPr id="6" name="Footer Placeholder 5">
            <a:extLst>
              <a:ext uri="{FF2B5EF4-FFF2-40B4-BE49-F238E27FC236}">
                <a16:creationId xmlns:a16="http://schemas.microsoft.com/office/drawing/2014/main" id="{62BE5D96-3BEE-42E9-9D2B-EF259F62CD8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A9AAE62-8C0C-47EC-B82C-62F3F3227F4D}"/>
              </a:ext>
            </a:extLst>
          </p:cNvPr>
          <p:cNvSpPr>
            <a:spLocks noGrp="1"/>
          </p:cNvSpPr>
          <p:nvPr>
            <p:ph type="sldNum" sz="quarter" idx="12"/>
          </p:nvPr>
        </p:nvSpPr>
        <p:spPr/>
        <p:txBody>
          <a:bodyPr/>
          <a:lstStyle/>
          <a:p>
            <a:fld id="{5CB5254F-999B-4E8C-8F51-C59EC1A24B4E}" type="slidenum">
              <a:rPr lang="en-GB" smtClean="0"/>
              <a:t>‹#›</a:t>
            </a:fld>
            <a:endParaRPr lang="en-GB"/>
          </a:p>
        </p:txBody>
      </p:sp>
    </p:spTree>
    <p:extLst>
      <p:ext uri="{BB962C8B-B14F-4D97-AF65-F5344CB8AC3E}">
        <p14:creationId xmlns:p14="http://schemas.microsoft.com/office/powerpoint/2010/main" val="41031586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865E2C-ACDB-4DDB-82B7-B15AD963702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552FD4A-2A39-411C-BF67-0525874F7C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C62F3AE-B3A6-4D86-AB49-8EE9FF7DB6A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CDAC74-8AA0-420D-AB6B-588DE8C06597}" type="datetimeFigureOut">
              <a:rPr lang="en-GB" smtClean="0"/>
              <a:t>15/02/2024</a:t>
            </a:fld>
            <a:endParaRPr lang="en-GB"/>
          </a:p>
        </p:txBody>
      </p:sp>
      <p:sp>
        <p:nvSpPr>
          <p:cNvPr id="5" name="Footer Placeholder 4">
            <a:extLst>
              <a:ext uri="{FF2B5EF4-FFF2-40B4-BE49-F238E27FC236}">
                <a16:creationId xmlns:a16="http://schemas.microsoft.com/office/drawing/2014/main" id="{2FB4F9C0-4EF6-4C00-A8C8-5D8BFCECD4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AC9CE160-CB54-415A-91BE-537527B72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B5254F-999B-4E8C-8F51-C59EC1A24B4E}" type="slidenum">
              <a:rPr lang="en-GB" smtClean="0"/>
              <a:t>‹#›</a:t>
            </a:fld>
            <a:endParaRPr lang="en-GB"/>
          </a:p>
        </p:txBody>
      </p:sp>
    </p:spTree>
    <p:extLst>
      <p:ext uri="{BB962C8B-B14F-4D97-AF65-F5344CB8AC3E}">
        <p14:creationId xmlns:p14="http://schemas.microsoft.com/office/powerpoint/2010/main" val="928686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EEA19-BCCD-47D3-8BDA-0F25687A7084}"/>
              </a:ext>
            </a:extLst>
          </p:cNvPr>
          <p:cNvSpPr>
            <a:spLocks noGrp="1"/>
          </p:cNvSpPr>
          <p:nvPr>
            <p:ph type="title"/>
          </p:nvPr>
        </p:nvSpPr>
        <p:spPr>
          <a:xfrm>
            <a:off x="736757" y="399446"/>
            <a:ext cx="3932237" cy="782189"/>
          </a:xfrm>
        </p:spPr>
        <p:txBody>
          <a:bodyPr/>
          <a:lstStyle/>
          <a:p>
            <a:r>
              <a:rPr lang="en-GB" dirty="0">
                <a:solidFill>
                  <a:srgbClr val="0070C0"/>
                </a:solidFill>
                <a:latin typeface="Cooper Black" panose="0208090404030B020404" pitchFamily="18" charset="0"/>
              </a:rPr>
              <a:t>Reuben – Year 4</a:t>
            </a:r>
          </a:p>
        </p:txBody>
      </p:sp>
      <p:pic>
        <p:nvPicPr>
          <p:cNvPr id="5" name="Content Placeholder 4">
            <a:extLst>
              <a:ext uri="{FF2B5EF4-FFF2-40B4-BE49-F238E27FC236}">
                <a16:creationId xmlns:a16="http://schemas.microsoft.com/office/drawing/2014/main" id="{40179E04-2CB9-4368-B67C-3D754D60927D}"/>
              </a:ext>
            </a:extLst>
          </p:cNvPr>
          <p:cNvPicPr>
            <a:picLocks noGrp="1" noChangeAspect="1"/>
          </p:cNvPicPr>
          <p:nvPr>
            <p:ph idx="1"/>
          </p:nvPr>
        </p:nvPicPr>
        <p:blipFill>
          <a:blip r:embed="rId2"/>
          <a:stretch>
            <a:fillRect/>
          </a:stretch>
        </p:blipFill>
        <p:spPr>
          <a:xfrm>
            <a:off x="5403919" y="1275211"/>
            <a:ext cx="5730737" cy="4298053"/>
          </a:xfrm>
          <a:prstGeom prst="rect">
            <a:avLst/>
          </a:prstGeom>
        </p:spPr>
      </p:pic>
      <p:sp>
        <p:nvSpPr>
          <p:cNvPr id="4" name="Text Placeholder 3">
            <a:extLst>
              <a:ext uri="{FF2B5EF4-FFF2-40B4-BE49-F238E27FC236}">
                <a16:creationId xmlns:a16="http://schemas.microsoft.com/office/drawing/2014/main" id="{0614056F-AECC-4D5D-AC14-7A47FF7C17F1}"/>
              </a:ext>
            </a:extLst>
          </p:cNvPr>
          <p:cNvSpPr>
            <a:spLocks noGrp="1"/>
          </p:cNvSpPr>
          <p:nvPr>
            <p:ph type="body" sz="half" idx="2"/>
          </p:nvPr>
        </p:nvSpPr>
        <p:spPr>
          <a:xfrm>
            <a:off x="569843" y="1574248"/>
            <a:ext cx="3932237" cy="3811588"/>
          </a:xfrm>
        </p:spPr>
        <p:txBody>
          <a:bodyPr/>
          <a:lstStyle/>
          <a:p>
            <a:pPr algn="just"/>
            <a:r>
              <a:rPr lang="en-GB" dirty="0"/>
              <a:t>Reuben was really concerned for the people living at Billing Aquadrome when he heard how the site had been evacuated during the recent floods.</a:t>
            </a:r>
          </a:p>
          <a:p>
            <a:pPr algn="just"/>
            <a:r>
              <a:rPr lang="en-GB" dirty="0"/>
              <a:t>He asked if we could run an appeal for toys, clothing at essential items that we could give to those in need.</a:t>
            </a:r>
          </a:p>
          <a:p>
            <a:pPr algn="just"/>
            <a:r>
              <a:rPr lang="en-GB" dirty="0"/>
              <a:t>He wrote a letter, which we shared with all of our families, and the donations came rushing in!</a:t>
            </a:r>
          </a:p>
          <a:p>
            <a:pPr algn="just"/>
            <a:r>
              <a:rPr lang="en-GB" dirty="0"/>
              <a:t>Thankfully, most families at Billing were not as badly impacted as first thought, so the donations will go to a Domestic Violence charity that supports families who have to leave their homes very quickly.</a:t>
            </a:r>
          </a:p>
        </p:txBody>
      </p:sp>
      <p:sp>
        <p:nvSpPr>
          <p:cNvPr id="6" name="TextBox 5">
            <a:extLst>
              <a:ext uri="{FF2B5EF4-FFF2-40B4-BE49-F238E27FC236}">
                <a16:creationId xmlns:a16="http://schemas.microsoft.com/office/drawing/2014/main" id="{4B4C603D-2A67-4FFC-94F0-ED36A31E23B9}"/>
              </a:ext>
            </a:extLst>
          </p:cNvPr>
          <p:cNvSpPr txBox="1"/>
          <p:nvPr/>
        </p:nvSpPr>
        <p:spPr>
          <a:xfrm>
            <a:off x="569843" y="6228522"/>
            <a:ext cx="10893287" cy="369332"/>
          </a:xfrm>
          <a:prstGeom prst="rect">
            <a:avLst/>
          </a:prstGeom>
          <a:noFill/>
        </p:spPr>
        <p:txBody>
          <a:bodyPr wrap="square" rtlCol="0">
            <a:spAutoFit/>
          </a:bodyPr>
          <a:lstStyle/>
          <a:p>
            <a:r>
              <a:rPr lang="en-GB" dirty="0"/>
              <a:t>I ASPIRE: </a:t>
            </a:r>
            <a:r>
              <a:rPr lang="en-GB" dirty="0">
                <a:solidFill>
                  <a:srgbClr val="FF0000"/>
                </a:solidFill>
              </a:rPr>
              <a:t>INDEPENDENCE</a:t>
            </a:r>
            <a:r>
              <a:rPr lang="en-GB" dirty="0"/>
              <a:t>  </a:t>
            </a:r>
            <a:r>
              <a:rPr lang="en-GB" dirty="0">
                <a:solidFill>
                  <a:srgbClr val="00B050"/>
                </a:solidFill>
              </a:rPr>
              <a:t>AMBITION </a:t>
            </a:r>
            <a:r>
              <a:rPr lang="en-GB" dirty="0"/>
              <a:t> </a:t>
            </a:r>
            <a:r>
              <a:rPr lang="en-GB" dirty="0">
                <a:solidFill>
                  <a:srgbClr val="FFC000"/>
                </a:solidFill>
              </a:rPr>
              <a:t>SELF-CONTROL</a:t>
            </a:r>
            <a:r>
              <a:rPr lang="en-GB" dirty="0"/>
              <a:t>  </a:t>
            </a:r>
            <a:r>
              <a:rPr lang="en-GB" dirty="0">
                <a:solidFill>
                  <a:srgbClr val="0070C0"/>
                </a:solidFill>
              </a:rPr>
              <a:t>PERSEVERENCE</a:t>
            </a:r>
            <a:r>
              <a:rPr lang="en-GB" dirty="0"/>
              <a:t>  </a:t>
            </a:r>
            <a:r>
              <a:rPr lang="en-GB" dirty="0">
                <a:solidFill>
                  <a:schemeClr val="accent2">
                    <a:lumMod val="75000"/>
                  </a:schemeClr>
                </a:solidFill>
              </a:rPr>
              <a:t>INTEGRITY </a:t>
            </a:r>
            <a:r>
              <a:rPr lang="en-GB" dirty="0"/>
              <a:t> </a:t>
            </a:r>
            <a:r>
              <a:rPr lang="en-GB" dirty="0">
                <a:solidFill>
                  <a:srgbClr val="7030A0"/>
                </a:solidFill>
              </a:rPr>
              <a:t>RESPONSIBILITY</a:t>
            </a:r>
            <a:r>
              <a:rPr lang="en-GB" dirty="0"/>
              <a:t>  EMPATHY</a:t>
            </a:r>
          </a:p>
        </p:txBody>
      </p:sp>
    </p:spTree>
    <p:extLst>
      <p:ext uri="{BB962C8B-B14F-4D97-AF65-F5344CB8AC3E}">
        <p14:creationId xmlns:p14="http://schemas.microsoft.com/office/powerpoint/2010/main" val="30396141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EEA19-BCCD-47D3-8BDA-0F25687A7084}"/>
              </a:ext>
            </a:extLst>
          </p:cNvPr>
          <p:cNvSpPr>
            <a:spLocks noGrp="1"/>
          </p:cNvSpPr>
          <p:nvPr>
            <p:ph type="title"/>
          </p:nvPr>
        </p:nvSpPr>
        <p:spPr>
          <a:xfrm>
            <a:off x="736757" y="399446"/>
            <a:ext cx="3932237" cy="782189"/>
          </a:xfrm>
        </p:spPr>
        <p:txBody>
          <a:bodyPr/>
          <a:lstStyle/>
          <a:p>
            <a:r>
              <a:rPr lang="en-GB" dirty="0">
                <a:solidFill>
                  <a:srgbClr val="0070C0"/>
                </a:solidFill>
                <a:latin typeface="Cooper Black" panose="0208090404030B020404" pitchFamily="18" charset="0"/>
              </a:rPr>
              <a:t>Erin-Rose – Year 4</a:t>
            </a:r>
          </a:p>
        </p:txBody>
      </p:sp>
      <p:pic>
        <p:nvPicPr>
          <p:cNvPr id="5" name="Content Placeholder 4">
            <a:extLst>
              <a:ext uri="{FF2B5EF4-FFF2-40B4-BE49-F238E27FC236}">
                <a16:creationId xmlns:a16="http://schemas.microsoft.com/office/drawing/2014/main" id="{40179E04-2CB9-4368-B67C-3D754D60927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rot="5400000">
            <a:off x="6120261" y="1819100"/>
            <a:ext cx="4298053" cy="3210274"/>
          </a:xfrm>
          <a:prstGeom prst="rect">
            <a:avLst/>
          </a:prstGeom>
        </p:spPr>
      </p:pic>
      <p:sp>
        <p:nvSpPr>
          <p:cNvPr id="4" name="Text Placeholder 3">
            <a:extLst>
              <a:ext uri="{FF2B5EF4-FFF2-40B4-BE49-F238E27FC236}">
                <a16:creationId xmlns:a16="http://schemas.microsoft.com/office/drawing/2014/main" id="{0614056F-AECC-4D5D-AC14-7A47FF7C17F1}"/>
              </a:ext>
            </a:extLst>
          </p:cNvPr>
          <p:cNvSpPr>
            <a:spLocks noGrp="1"/>
          </p:cNvSpPr>
          <p:nvPr>
            <p:ph type="body" sz="half" idx="2"/>
          </p:nvPr>
        </p:nvSpPr>
        <p:spPr>
          <a:xfrm>
            <a:off x="569843" y="1574248"/>
            <a:ext cx="3932237" cy="3811588"/>
          </a:xfrm>
        </p:spPr>
        <p:txBody>
          <a:bodyPr/>
          <a:lstStyle/>
          <a:p>
            <a:pPr algn="just"/>
            <a:r>
              <a:rPr lang="en-GB" dirty="0"/>
              <a:t>Erin-Rose has been growing her hair for quite awhile, but she has not just been doing this for herself. She is intending to have her hair cut-off very soon so it can be donated to the Little Princess Trust, who will turn her hair into a wig for a child suffering from cancer.</a:t>
            </a:r>
          </a:p>
          <a:p>
            <a:pPr algn="just"/>
            <a:endParaRPr lang="en-GB" dirty="0"/>
          </a:p>
          <a:p>
            <a:pPr algn="just"/>
            <a:r>
              <a:rPr lang="en-GB" dirty="0"/>
              <a:t>To ensure the hair can be used, Erin-Rose also needs to collect money for the costs of making the wig. She asked if school could hold a fundraising event to support her. We are having a FUNKY Hair day, asking everyone to make a donation to come to school looking funky!!</a:t>
            </a:r>
          </a:p>
        </p:txBody>
      </p:sp>
      <p:sp>
        <p:nvSpPr>
          <p:cNvPr id="6" name="TextBox 5">
            <a:extLst>
              <a:ext uri="{FF2B5EF4-FFF2-40B4-BE49-F238E27FC236}">
                <a16:creationId xmlns:a16="http://schemas.microsoft.com/office/drawing/2014/main" id="{4B4C603D-2A67-4FFC-94F0-ED36A31E23B9}"/>
              </a:ext>
            </a:extLst>
          </p:cNvPr>
          <p:cNvSpPr txBox="1"/>
          <p:nvPr/>
        </p:nvSpPr>
        <p:spPr>
          <a:xfrm>
            <a:off x="569843" y="6228522"/>
            <a:ext cx="10893287" cy="369332"/>
          </a:xfrm>
          <a:prstGeom prst="rect">
            <a:avLst/>
          </a:prstGeom>
          <a:noFill/>
        </p:spPr>
        <p:txBody>
          <a:bodyPr wrap="square" rtlCol="0">
            <a:spAutoFit/>
          </a:bodyPr>
          <a:lstStyle/>
          <a:p>
            <a:r>
              <a:rPr lang="en-GB" dirty="0"/>
              <a:t>I ASPIRE: </a:t>
            </a:r>
            <a:r>
              <a:rPr lang="en-GB" dirty="0">
                <a:solidFill>
                  <a:srgbClr val="FF0000"/>
                </a:solidFill>
              </a:rPr>
              <a:t>INDEPENDENCE</a:t>
            </a:r>
            <a:r>
              <a:rPr lang="en-GB" dirty="0"/>
              <a:t>  </a:t>
            </a:r>
            <a:r>
              <a:rPr lang="en-GB" dirty="0">
                <a:solidFill>
                  <a:srgbClr val="00B050"/>
                </a:solidFill>
              </a:rPr>
              <a:t>AMBITION </a:t>
            </a:r>
            <a:r>
              <a:rPr lang="en-GB" dirty="0"/>
              <a:t> </a:t>
            </a:r>
            <a:r>
              <a:rPr lang="en-GB" dirty="0">
                <a:solidFill>
                  <a:srgbClr val="FFC000"/>
                </a:solidFill>
              </a:rPr>
              <a:t>SELF-CONTROL</a:t>
            </a:r>
            <a:r>
              <a:rPr lang="en-GB" dirty="0"/>
              <a:t>  </a:t>
            </a:r>
            <a:r>
              <a:rPr lang="en-GB" dirty="0">
                <a:solidFill>
                  <a:srgbClr val="0070C0"/>
                </a:solidFill>
              </a:rPr>
              <a:t>PERSEVERENCE</a:t>
            </a:r>
            <a:r>
              <a:rPr lang="en-GB" dirty="0"/>
              <a:t>  </a:t>
            </a:r>
            <a:r>
              <a:rPr lang="en-GB" dirty="0">
                <a:solidFill>
                  <a:schemeClr val="accent2">
                    <a:lumMod val="75000"/>
                  </a:schemeClr>
                </a:solidFill>
              </a:rPr>
              <a:t>INTEGRITY </a:t>
            </a:r>
            <a:r>
              <a:rPr lang="en-GB" dirty="0"/>
              <a:t> </a:t>
            </a:r>
            <a:r>
              <a:rPr lang="en-GB" dirty="0">
                <a:solidFill>
                  <a:srgbClr val="7030A0"/>
                </a:solidFill>
              </a:rPr>
              <a:t>RESPONSIBILITY</a:t>
            </a:r>
            <a:r>
              <a:rPr lang="en-GB" dirty="0"/>
              <a:t>  EMPATHY</a:t>
            </a:r>
          </a:p>
        </p:txBody>
      </p:sp>
    </p:spTree>
    <p:extLst>
      <p:ext uri="{BB962C8B-B14F-4D97-AF65-F5344CB8AC3E}">
        <p14:creationId xmlns:p14="http://schemas.microsoft.com/office/powerpoint/2010/main" val="3246942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EEA19-BCCD-47D3-8BDA-0F25687A7084}"/>
              </a:ext>
            </a:extLst>
          </p:cNvPr>
          <p:cNvSpPr>
            <a:spLocks noGrp="1"/>
          </p:cNvSpPr>
          <p:nvPr>
            <p:ph type="title"/>
          </p:nvPr>
        </p:nvSpPr>
        <p:spPr>
          <a:xfrm>
            <a:off x="7408490" y="365580"/>
            <a:ext cx="3932237" cy="782189"/>
          </a:xfrm>
        </p:spPr>
        <p:txBody>
          <a:bodyPr/>
          <a:lstStyle/>
          <a:p>
            <a:pPr algn="ctr"/>
            <a:r>
              <a:rPr lang="en-GB" dirty="0">
                <a:solidFill>
                  <a:srgbClr val="0070C0"/>
                </a:solidFill>
                <a:latin typeface="Cooper Black" panose="0208090404030B020404" pitchFamily="18" charset="0"/>
              </a:rPr>
              <a:t>Worship Team</a:t>
            </a:r>
          </a:p>
        </p:txBody>
      </p:sp>
      <p:sp>
        <p:nvSpPr>
          <p:cNvPr id="4" name="Text Placeholder 3">
            <a:extLst>
              <a:ext uri="{FF2B5EF4-FFF2-40B4-BE49-F238E27FC236}">
                <a16:creationId xmlns:a16="http://schemas.microsoft.com/office/drawing/2014/main" id="{0614056F-AECC-4D5D-AC14-7A47FF7C17F1}"/>
              </a:ext>
            </a:extLst>
          </p:cNvPr>
          <p:cNvSpPr>
            <a:spLocks noGrp="1"/>
          </p:cNvSpPr>
          <p:nvPr>
            <p:ph type="body" sz="half" idx="2"/>
          </p:nvPr>
        </p:nvSpPr>
        <p:spPr>
          <a:xfrm>
            <a:off x="7530893" y="1273597"/>
            <a:ext cx="3932237" cy="4678470"/>
          </a:xfrm>
        </p:spPr>
        <p:txBody>
          <a:bodyPr>
            <a:noAutofit/>
          </a:bodyPr>
          <a:lstStyle/>
          <a:p>
            <a:pPr algn="just"/>
            <a:r>
              <a:rPr lang="en-GB" dirty="0"/>
              <a:t>At Harvest time the Worship Team invited Selena from the Weston Favell Foodbank to come and talk to them about what our donations would be used for. They were really moved to discover how many families were relying on the food parcels to keep fed.</a:t>
            </a:r>
          </a:p>
          <a:p>
            <a:pPr algn="just"/>
            <a:endParaRPr lang="en-GB" dirty="0"/>
          </a:p>
          <a:p>
            <a:pPr algn="just"/>
            <a:r>
              <a:rPr lang="en-GB" dirty="0"/>
              <a:t>They were so keen to help that following a huge donation made in September they launched an appeal to collect chocolate goodies, so each food bag that went out prior to Christmas would include a sweet treat. Again our school family did not let us down and we were able to call Selena back to collect all the selection boxes, chocolates and advent calendars that we gathered.</a:t>
            </a:r>
          </a:p>
          <a:p>
            <a:pPr algn="just"/>
            <a:r>
              <a:rPr lang="en-GB" dirty="0"/>
              <a:t>One of the team said ‘ it is important that we help if we can. I would not be happy to think no one would help me if I needed it, so I should do what I can too’</a:t>
            </a:r>
          </a:p>
        </p:txBody>
      </p:sp>
      <p:sp>
        <p:nvSpPr>
          <p:cNvPr id="6" name="TextBox 5">
            <a:extLst>
              <a:ext uri="{FF2B5EF4-FFF2-40B4-BE49-F238E27FC236}">
                <a16:creationId xmlns:a16="http://schemas.microsoft.com/office/drawing/2014/main" id="{4B4C603D-2A67-4FFC-94F0-ED36A31E23B9}"/>
              </a:ext>
            </a:extLst>
          </p:cNvPr>
          <p:cNvSpPr txBox="1"/>
          <p:nvPr/>
        </p:nvSpPr>
        <p:spPr>
          <a:xfrm>
            <a:off x="569843" y="6228522"/>
            <a:ext cx="10893287" cy="369332"/>
          </a:xfrm>
          <a:prstGeom prst="rect">
            <a:avLst/>
          </a:prstGeom>
          <a:noFill/>
        </p:spPr>
        <p:txBody>
          <a:bodyPr wrap="square" rtlCol="0">
            <a:spAutoFit/>
          </a:bodyPr>
          <a:lstStyle/>
          <a:p>
            <a:r>
              <a:rPr lang="en-GB" dirty="0"/>
              <a:t>I ASPIRE: </a:t>
            </a:r>
            <a:r>
              <a:rPr lang="en-GB" dirty="0">
                <a:solidFill>
                  <a:srgbClr val="FF0000"/>
                </a:solidFill>
              </a:rPr>
              <a:t>INDEPENDENCE</a:t>
            </a:r>
            <a:r>
              <a:rPr lang="en-GB" dirty="0"/>
              <a:t>  </a:t>
            </a:r>
            <a:r>
              <a:rPr lang="en-GB" dirty="0">
                <a:solidFill>
                  <a:srgbClr val="00B050"/>
                </a:solidFill>
              </a:rPr>
              <a:t>AMBITION </a:t>
            </a:r>
            <a:r>
              <a:rPr lang="en-GB" dirty="0"/>
              <a:t> </a:t>
            </a:r>
            <a:r>
              <a:rPr lang="en-GB" dirty="0">
                <a:solidFill>
                  <a:srgbClr val="FFC000"/>
                </a:solidFill>
              </a:rPr>
              <a:t>SELF-CONTROL</a:t>
            </a:r>
            <a:r>
              <a:rPr lang="en-GB" dirty="0"/>
              <a:t>  </a:t>
            </a:r>
            <a:r>
              <a:rPr lang="en-GB" dirty="0">
                <a:solidFill>
                  <a:srgbClr val="0070C0"/>
                </a:solidFill>
              </a:rPr>
              <a:t>PERSEVERENCE</a:t>
            </a:r>
            <a:r>
              <a:rPr lang="en-GB" dirty="0"/>
              <a:t>  </a:t>
            </a:r>
            <a:r>
              <a:rPr lang="en-GB" dirty="0">
                <a:solidFill>
                  <a:schemeClr val="accent2">
                    <a:lumMod val="75000"/>
                  </a:schemeClr>
                </a:solidFill>
              </a:rPr>
              <a:t>INTEGRITY </a:t>
            </a:r>
            <a:r>
              <a:rPr lang="en-GB" dirty="0"/>
              <a:t> </a:t>
            </a:r>
            <a:r>
              <a:rPr lang="en-GB" dirty="0">
                <a:solidFill>
                  <a:srgbClr val="7030A0"/>
                </a:solidFill>
              </a:rPr>
              <a:t>RESPONSIBILITY</a:t>
            </a:r>
            <a:r>
              <a:rPr lang="en-GB" dirty="0"/>
              <a:t>  EMPATHY</a:t>
            </a:r>
          </a:p>
        </p:txBody>
      </p:sp>
      <p:pic>
        <p:nvPicPr>
          <p:cNvPr id="9" name="Content Placeholder 8">
            <a:extLst>
              <a:ext uri="{FF2B5EF4-FFF2-40B4-BE49-F238E27FC236}">
                <a16:creationId xmlns:a16="http://schemas.microsoft.com/office/drawing/2014/main" id="{21F5B85A-1471-46A8-9B5E-5DF27415EC40}"/>
              </a:ext>
            </a:extLst>
          </p:cNvPr>
          <p:cNvPicPr>
            <a:picLocks noGrp="1" noChangeAspect="1"/>
          </p:cNvPicPr>
          <p:nvPr>
            <p:ph idx="1"/>
          </p:nvPr>
        </p:nvPicPr>
        <p:blipFill>
          <a:blip r:embed="rId2"/>
          <a:stretch>
            <a:fillRect/>
          </a:stretch>
        </p:blipFill>
        <p:spPr>
          <a:xfrm rot="16200000">
            <a:off x="1002691" y="-283099"/>
            <a:ext cx="3576267" cy="4873625"/>
          </a:xfrm>
        </p:spPr>
      </p:pic>
      <p:pic>
        <p:nvPicPr>
          <p:cNvPr id="13" name="Picture 12">
            <a:extLst>
              <a:ext uri="{FF2B5EF4-FFF2-40B4-BE49-F238E27FC236}">
                <a16:creationId xmlns:a16="http://schemas.microsoft.com/office/drawing/2014/main" id="{86E9CC8F-31F8-429A-988C-9A9F49560B35}"/>
              </a:ext>
            </a:extLst>
          </p:cNvPr>
          <p:cNvPicPr>
            <a:picLocks noChangeAspect="1"/>
          </p:cNvPicPr>
          <p:nvPr/>
        </p:nvPicPr>
        <p:blipFill>
          <a:blip r:embed="rId3"/>
          <a:stretch>
            <a:fillRect/>
          </a:stretch>
        </p:blipFill>
        <p:spPr>
          <a:xfrm rot="16200000">
            <a:off x="3293854" y="2790669"/>
            <a:ext cx="2734507" cy="3215299"/>
          </a:xfrm>
          <a:prstGeom prst="rect">
            <a:avLst/>
          </a:prstGeom>
        </p:spPr>
      </p:pic>
    </p:spTree>
    <p:extLst>
      <p:ext uri="{BB962C8B-B14F-4D97-AF65-F5344CB8AC3E}">
        <p14:creationId xmlns:p14="http://schemas.microsoft.com/office/powerpoint/2010/main" val="2215693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EEA19-BCCD-47D3-8BDA-0F25687A7084}"/>
              </a:ext>
            </a:extLst>
          </p:cNvPr>
          <p:cNvSpPr>
            <a:spLocks noGrp="1"/>
          </p:cNvSpPr>
          <p:nvPr>
            <p:ph type="title"/>
          </p:nvPr>
        </p:nvSpPr>
        <p:spPr>
          <a:xfrm>
            <a:off x="7408490" y="365580"/>
            <a:ext cx="3932237" cy="782189"/>
          </a:xfrm>
        </p:spPr>
        <p:txBody>
          <a:bodyPr/>
          <a:lstStyle/>
          <a:p>
            <a:pPr algn="ctr"/>
            <a:r>
              <a:rPr lang="en-GB" dirty="0">
                <a:solidFill>
                  <a:srgbClr val="0070C0"/>
                </a:solidFill>
                <a:latin typeface="Cooper Black" panose="0208090404030B020404" pitchFamily="18" charset="0"/>
              </a:rPr>
              <a:t>Year 1</a:t>
            </a:r>
          </a:p>
        </p:txBody>
      </p:sp>
      <p:sp>
        <p:nvSpPr>
          <p:cNvPr id="4" name="Text Placeholder 3">
            <a:extLst>
              <a:ext uri="{FF2B5EF4-FFF2-40B4-BE49-F238E27FC236}">
                <a16:creationId xmlns:a16="http://schemas.microsoft.com/office/drawing/2014/main" id="{0614056F-AECC-4D5D-AC14-7A47FF7C17F1}"/>
              </a:ext>
            </a:extLst>
          </p:cNvPr>
          <p:cNvSpPr>
            <a:spLocks noGrp="1"/>
          </p:cNvSpPr>
          <p:nvPr>
            <p:ph type="body" sz="half" idx="2"/>
          </p:nvPr>
        </p:nvSpPr>
        <p:spPr>
          <a:xfrm>
            <a:off x="7530893" y="1273597"/>
            <a:ext cx="3932237" cy="4678470"/>
          </a:xfrm>
        </p:spPr>
        <p:txBody>
          <a:bodyPr>
            <a:noAutofit/>
          </a:bodyPr>
          <a:lstStyle/>
          <a:p>
            <a:r>
              <a:rPr lang="en-GB" sz="1600" dirty="0">
                <a:effectLst/>
                <a:latin typeface="Calibri" panose="020F0502020204030204" pitchFamily="34" charset="0"/>
                <a:ea typeface="Calibri" panose="020F0502020204030204" pitchFamily="34" charset="0"/>
              </a:rPr>
              <a:t>In Year 1 the children watched a video of how plastics in the ocean can affect the ocean wildlife and were keen to see a drastic change if they could. </a:t>
            </a:r>
          </a:p>
          <a:p>
            <a:r>
              <a:rPr lang="en-GB" sz="1600" dirty="0">
                <a:effectLst/>
                <a:latin typeface="Calibri" panose="020F0502020204030204" pitchFamily="34" charset="0"/>
                <a:ea typeface="Calibri" panose="020F0502020204030204" pitchFamily="34" charset="0"/>
              </a:rPr>
              <a:t>They realised that little steps in plastic recycling could indeed make a difference and decided that we could make more of an effort to recycle plastics we use in Year 1. </a:t>
            </a:r>
          </a:p>
          <a:p>
            <a:r>
              <a:rPr lang="en-GB" sz="1600" dirty="0">
                <a:effectLst/>
                <a:latin typeface="Calibri" panose="020F0502020204030204" pitchFamily="34" charset="0"/>
                <a:ea typeface="Calibri" panose="020F0502020204030204" pitchFamily="34" charset="0"/>
              </a:rPr>
              <a:t>They now have a plastics bin in the Year 1 corridor and are in the process of collecting as much waste plastic as they can so it can be recycled rather than sent to landfill, or left to cause damage to the environment.</a:t>
            </a:r>
          </a:p>
          <a:p>
            <a:endParaRPr lang="en-GB" sz="1600" dirty="0">
              <a:effectLst/>
              <a:latin typeface="Calibri" panose="020F0502020204030204" pitchFamily="34" charset="0"/>
              <a:ea typeface="Calibri" panose="020F0502020204030204" pitchFamily="34" charset="0"/>
            </a:endParaRPr>
          </a:p>
          <a:p>
            <a:r>
              <a:rPr lang="en-GB" dirty="0">
                <a:latin typeface="Calibri" panose="020F0502020204030204" pitchFamily="34" charset="0"/>
                <a:ea typeface="Calibri" panose="020F0502020204030204" pitchFamily="34" charset="0"/>
              </a:rPr>
              <a:t>They are hoping that other year groups </a:t>
            </a:r>
            <a:r>
              <a:rPr lang="en-GB">
                <a:latin typeface="Calibri" panose="020F0502020204030204" pitchFamily="34" charset="0"/>
                <a:ea typeface="Calibri" panose="020F0502020204030204" pitchFamily="34" charset="0"/>
              </a:rPr>
              <a:t>might join them too. </a:t>
            </a:r>
            <a:endParaRPr lang="en-GB" sz="1600" dirty="0">
              <a:effectLst/>
              <a:latin typeface="Calibri" panose="020F050202020403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4B4C603D-2A67-4FFC-94F0-ED36A31E23B9}"/>
              </a:ext>
            </a:extLst>
          </p:cNvPr>
          <p:cNvSpPr txBox="1"/>
          <p:nvPr/>
        </p:nvSpPr>
        <p:spPr>
          <a:xfrm>
            <a:off x="569843" y="6228522"/>
            <a:ext cx="10893287" cy="369332"/>
          </a:xfrm>
          <a:prstGeom prst="rect">
            <a:avLst/>
          </a:prstGeom>
          <a:noFill/>
        </p:spPr>
        <p:txBody>
          <a:bodyPr wrap="square" rtlCol="0">
            <a:spAutoFit/>
          </a:bodyPr>
          <a:lstStyle/>
          <a:p>
            <a:r>
              <a:rPr lang="en-GB" dirty="0"/>
              <a:t>I ASPIRE: </a:t>
            </a:r>
            <a:r>
              <a:rPr lang="en-GB" dirty="0">
                <a:solidFill>
                  <a:srgbClr val="FF0000"/>
                </a:solidFill>
              </a:rPr>
              <a:t>INDEPENDENCE</a:t>
            </a:r>
            <a:r>
              <a:rPr lang="en-GB" dirty="0"/>
              <a:t>  </a:t>
            </a:r>
            <a:r>
              <a:rPr lang="en-GB" dirty="0">
                <a:solidFill>
                  <a:srgbClr val="00B050"/>
                </a:solidFill>
              </a:rPr>
              <a:t>AMBITION </a:t>
            </a:r>
            <a:r>
              <a:rPr lang="en-GB" dirty="0"/>
              <a:t> </a:t>
            </a:r>
            <a:r>
              <a:rPr lang="en-GB" dirty="0">
                <a:solidFill>
                  <a:srgbClr val="FFC000"/>
                </a:solidFill>
              </a:rPr>
              <a:t>SELF-CONTROL</a:t>
            </a:r>
            <a:r>
              <a:rPr lang="en-GB" dirty="0"/>
              <a:t>  </a:t>
            </a:r>
            <a:r>
              <a:rPr lang="en-GB" dirty="0">
                <a:solidFill>
                  <a:srgbClr val="0070C0"/>
                </a:solidFill>
              </a:rPr>
              <a:t>PERSEVERENCE</a:t>
            </a:r>
            <a:r>
              <a:rPr lang="en-GB" dirty="0"/>
              <a:t>  </a:t>
            </a:r>
            <a:r>
              <a:rPr lang="en-GB" dirty="0">
                <a:solidFill>
                  <a:schemeClr val="accent2">
                    <a:lumMod val="75000"/>
                  </a:schemeClr>
                </a:solidFill>
              </a:rPr>
              <a:t>INTEGRITY </a:t>
            </a:r>
            <a:r>
              <a:rPr lang="en-GB" dirty="0"/>
              <a:t> </a:t>
            </a:r>
            <a:r>
              <a:rPr lang="en-GB" dirty="0">
                <a:solidFill>
                  <a:srgbClr val="7030A0"/>
                </a:solidFill>
              </a:rPr>
              <a:t>RESPONSIBILITY</a:t>
            </a:r>
            <a:r>
              <a:rPr lang="en-GB" dirty="0"/>
              <a:t>  EMPATHY</a:t>
            </a:r>
          </a:p>
        </p:txBody>
      </p:sp>
      <p:pic>
        <p:nvPicPr>
          <p:cNvPr id="9" name="Content Placeholder 8">
            <a:extLst>
              <a:ext uri="{FF2B5EF4-FFF2-40B4-BE49-F238E27FC236}">
                <a16:creationId xmlns:a16="http://schemas.microsoft.com/office/drawing/2014/main" id="{21F5B85A-1471-46A8-9B5E-5DF27415EC40}"/>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a:off x="1002691" y="812613"/>
            <a:ext cx="3576267" cy="2682200"/>
          </a:xfrm>
        </p:spPr>
      </p:pic>
      <p:pic>
        <p:nvPicPr>
          <p:cNvPr id="13" name="Picture 12">
            <a:extLst>
              <a:ext uri="{FF2B5EF4-FFF2-40B4-BE49-F238E27FC236}">
                <a16:creationId xmlns:a16="http://schemas.microsoft.com/office/drawing/2014/main" id="{86E9CC8F-31F8-429A-988C-9A9F49560B3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096124" y="3003546"/>
            <a:ext cx="3576267" cy="2682200"/>
          </a:xfrm>
          <a:prstGeom prst="rect">
            <a:avLst/>
          </a:prstGeom>
        </p:spPr>
      </p:pic>
    </p:spTree>
    <p:extLst>
      <p:ext uri="{BB962C8B-B14F-4D97-AF65-F5344CB8AC3E}">
        <p14:creationId xmlns:p14="http://schemas.microsoft.com/office/powerpoint/2010/main" val="6511799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EEA19-BCCD-47D3-8BDA-0F25687A7084}"/>
              </a:ext>
            </a:extLst>
          </p:cNvPr>
          <p:cNvSpPr>
            <a:spLocks noGrp="1"/>
          </p:cNvSpPr>
          <p:nvPr>
            <p:ph type="title"/>
          </p:nvPr>
        </p:nvSpPr>
        <p:spPr>
          <a:xfrm>
            <a:off x="736757" y="399446"/>
            <a:ext cx="3932237" cy="782189"/>
          </a:xfrm>
        </p:spPr>
        <p:txBody>
          <a:bodyPr/>
          <a:lstStyle/>
          <a:p>
            <a:r>
              <a:rPr lang="en-GB" dirty="0">
                <a:solidFill>
                  <a:srgbClr val="0070C0"/>
                </a:solidFill>
                <a:latin typeface="Cooper Black" panose="0208090404030B020404" pitchFamily="18" charset="0"/>
              </a:rPr>
              <a:t>Reception </a:t>
            </a:r>
          </a:p>
        </p:txBody>
      </p:sp>
      <p:pic>
        <p:nvPicPr>
          <p:cNvPr id="5" name="Content Placeholder 4">
            <a:extLst>
              <a:ext uri="{FF2B5EF4-FFF2-40B4-BE49-F238E27FC236}">
                <a16:creationId xmlns:a16="http://schemas.microsoft.com/office/drawing/2014/main" id="{40179E04-2CB9-4368-B67C-3D754D60927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p:blipFill>
        <p:spPr>
          <a:xfrm rot="5400000">
            <a:off x="4655527" y="1327797"/>
            <a:ext cx="4298053" cy="3223539"/>
          </a:xfrm>
          <a:prstGeom prst="rect">
            <a:avLst/>
          </a:prstGeom>
        </p:spPr>
      </p:pic>
      <p:sp>
        <p:nvSpPr>
          <p:cNvPr id="4" name="Text Placeholder 3">
            <a:extLst>
              <a:ext uri="{FF2B5EF4-FFF2-40B4-BE49-F238E27FC236}">
                <a16:creationId xmlns:a16="http://schemas.microsoft.com/office/drawing/2014/main" id="{0614056F-AECC-4D5D-AC14-7A47FF7C17F1}"/>
              </a:ext>
            </a:extLst>
          </p:cNvPr>
          <p:cNvSpPr>
            <a:spLocks noGrp="1"/>
          </p:cNvSpPr>
          <p:nvPr>
            <p:ph type="body" sz="half" idx="2"/>
          </p:nvPr>
        </p:nvSpPr>
        <p:spPr>
          <a:xfrm>
            <a:off x="569843" y="1574248"/>
            <a:ext cx="3932237" cy="3811588"/>
          </a:xfrm>
        </p:spPr>
        <p:txBody>
          <a:bodyPr/>
          <a:lstStyle/>
          <a:p>
            <a:pPr algn="just"/>
            <a:r>
              <a:rPr lang="en-GB" dirty="0" err="1"/>
              <a:t>Sywell</a:t>
            </a:r>
            <a:r>
              <a:rPr lang="en-GB" dirty="0"/>
              <a:t> and </a:t>
            </a:r>
            <a:r>
              <a:rPr lang="en-GB" dirty="0" err="1"/>
              <a:t>Holcot</a:t>
            </a:r>
            <a:r>
              <a:rPr lang="en-GB" dirty="0"/>
              <a:t> Classes have been thinking about how they can help the environment more in their classrooms. </a:t>
            </a:r>
          </a:p>
          <a:p>
            <a:pPr algn="just"/>
            <a:r>
              <a:rPr lang="en-GB" dirty="0"/>
              <a:t>They talked about recycling and the children decided that they should have a draw in their rooms where you could put paper you have finished with, so other people could use it. This means they throw less away in the bin.</a:t>
            </a:r>
          </a:p>
          <a:p>
            <a:pPr algn="just"/>
            <a:endParaRPr lang="en-GB" dirty="0"/>
          </a:p>
          <a:p>
            <a:pPr algn="just"/>
            <a:r>
              <a:rPr lang="en-GB" dirty="0"/>
              <a:t>They also decided that leaving the lights on in the classroom was not a good idea. They now make sure that when they leave, for worship or for lunch, that someone switches </a:t>
            </a:r>
            <a:r>
              <a:rPr lang="en-GB"/>
              <a:t>the lights off.</a:t>
            </a:r>
            <a:endParaRPr lang="en-GB" dirty="0"/>
          </a:p>
        </p:txBody>
      </p:sp>
      <p:sp>
        <p:nvSpPr>
          <p:cNvPr id="6" name="TextBox 5">
            <a:extLst>
              <a:ext uri="{FF2B5EF4-FFF2-40B4-BE49-F238E27FC236}">
                <a16:creationId xmlns:a16="http://schemas.microsoft.com/office/drawing/2014/main" id="{4B4C603D-2A67-4FFC-94F0-ED36A31E23B9}"/>
              </a:ext>
            </a:extLst>
          </p:cNvPr>
          <p:cNvSpPr txBox="1"/>
          <p:nvPr/>
        </p:nvSpPr>
        <p:spPr>
          <a:xfrm>
            <a:off x="569843" y="6228522"/>
            <a:ext cx="10893287" cy="369332"/>
          </a:xfrm>
          <a:prstGeom prst="rect">
            <a:avLst/>
          </a:prstGeom>
          <a:noFill/>
        </p:spPr>
        <p:txBody>
          <a:bodyPr wrap="square" rtlCol="0">
            <a:spAutoFit/>
          </a:bodyPr>
          <a:lstStyle/>
          <a:p>
            <a:r>
              <a:rPr lang="en-GB" dirty="0"/>
              <a:t>I ASPIRE: </a:t>
            </a:r>
            <a:r>
              <a:rPr lang="en-GB" dirty="0">
                <a:solidFill>
                  <a:srgbClr val="FF0000"/>
                </a:solidFill>
              </a:rPr>
              <a:t>INDEPENDENCE</a:t>
            </a:r>
            <a:r>
              <a:rPr lang="en-GB" dirty="0"/>
              <a:t>  </a:t>
            </a:r>
            <a:r>
              <a:rPr lang="en-GB" dirty="0">
                <a:solidFill>
                  <a:srgbClr val="00B050"/>
                </a:solidFill>
              </a:rPr>
              <a:t>AMBITION </a:t>
            </a:r>
            <a:r>
              <a:rPr lang="en-GB" dirty="0"/>
              <a:t> </a:t>
            </a:r>
            <a:r>
              <a:rPr lang="en-GB" dirty="0">
                <a:solidFill>
                  <a:srgbClr val="FFC000"/>
                </a:solidFill>
              </a:rPr>
              <a:t>SELF-CONTROL</a:t>
            </a:r>
            <a:r>
              <a:rPr lang="en-GB" dirty="0"/>
              <a:t>  </a:t>
            </a:r>
            <a:r>
              <a:rPr lang="en-GB" dirty="0">
                <a:solidFill>
                  <a:srgbClr val="0070C0"/>
                </a:solidFill>
              </a:rPr>
              <a:t>PERSEVERENCE</a:t>
            </a:r>
            <a:r>
              <a:rPr lang="en-GB" dirty="0"/>
              <a:t>  </a:t>
            </a:r>
            <a:r>
              <a:rPr lang="en-GB" dirty="0">
                <a:solidFill>
                  <a:schemeClr val="accent2">
                    <a:lumMod val="75000"/>
                  </a:schemeClr>
                </a:solidFill>
              </a:rPr>
              <a:t>INTEGRITY </a:t>
            </a:r>
            <a:r>
              <a:rPr lang="en-GB" dirty="0"/>
              <a:t> </a:t>
            </a:r>
            <a:r>
              <a:rPr lang="en-GB" dirty="0">
                <a:solidFill>
                  <a:srgbClr val="7030A0"/>
                </a:solidFill>
              </a:rPr>
              <a:t>RESPONSIBILITY</a:t>
            </a:r>
            <a:r>
              <a:rPr lang="en-GB" dirty="0"/>
              <a:t>  EMPATHY</a:t>
            </a:r>
          </a:p>
        </p:txBody>
      </p:sp>
      <p:pic>
        <p:nvPicPr>
          <p:cNvPr id="8" name="Picture 7">
            <a:extLst>
              <a:ext uri="{FF2B5EF4-FFF2-40B4-BE49-F238E27FC236}">
                <a16:creationId xmlns:a16="http://schemas.microsoft.com/office/drawing/2014/main" id="{5D337C32-2A44-4B3E-990A-A7DC53D241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266641" y="2951692"/>
            <a:ext cx="3429000" cy="2571750"/>
          </a:xfrm>
          <a:prstGeom prst="rect">
            <a:avLst/>
          </a:prstGeom>
        </p:spPr>
      </p:pic>
    </p:spTree>
    <p:extLst>
      <p:ext uri="{BB962C8B-B14F-4D97-AF65-F5344CB8AC3E}">
        <p14:creationId xmlns:p14="http://schemas.microsoft.com/office/powerpoint/2010/main" val="106259676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4138750D948B7479EDFF5F91FCFAA31" ma:contentTypeVersion="15" ma:contentTypeDescription="Create a new document." ma:contentTypeScope="" ma:versionID="3b2426cb18161bc886adfa0e438a8857">
  <xsd:schema xmlns:xsd="http://www.w3.org/2001/XMLSchema" xmlns:xs="http://www.w3.org/2001/XMLSchema" xmlns:p="http://schemas.microsoft.com/office/2006/metadata/properties" xmlns:ns2="5df8254e-1c94-41fa-9325-ed5ec6958a3b" xmlns:ns3="f9d0be22-fb14-4089-9451-4c3557356a3f" targetNamespace="http://schemas.microsoft.com/office/2006/metadata/properties" ma:root="true" ma:fieldsID="644939f7635bd389a235a128a75aa3a6" ns2:_="" ns3:_="">
    <xsd:import namespace="5df8254e-1c94-41fa-9325-ed5ec6958a3b"/>
    <xsd:import namespace="f9d0be22-fb14-4089-9451-4c3557356a3f"/>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LengthInSecond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df8254e-1c94-41fa-9325-ed5ec6958a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DateTaken" ma:index="12" nillable="true" ma:displayName="MediaServiceDateTaken" ma:descriptio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9f3128f-6dcb-49d6-99cf-a71b3c02b2c6"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descrip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9d0be22-fb14-4089-9451-4c3557356a3f"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7516361-5947-4ded-a8d1-b15b622530e1}" ma:internalName="TaxCatchAll" ma:showField="CatchAllData" ma:web="f9d0be22-fb14-4089-9451-4c3557356a3f">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36DFA8-4BF6-4F96-B109-86F45F8F6223}"/>
</file>

<file path=customXml/itemProps2.xml><?xml version="1.0" encoding="utf-8"?>
<ds:datastoreItem xmlns:ds="http://schemas.openxmlformats.org/officeDocument/2006/customXml" ds:itemID="{5346130E-A594-41FF-8D4C-5AB5ADA795B2}"/>
</file>

<file path=docProps/app.xml><?xml version="1.0" encoding="utf-8"?>
<Properties xmlns="http://schemas.openxmlformats.org/officeDocument/2006/extended-properties" xmlns:vt="http://schemas.openxmlformats.org/officeDocument/2006/docPropsVTypes">
  <TotalTime>62</TotalTime>
  <Words>665</Words>
  <Application>Microsoft Office PowerPoint</Application>
  <PresentationFormat>Widescreen</PresentationFormat>
  <Paragraphs>30</Paragraphs>
  <Slides>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Cooper Black</vt:lpstr>
      <vt:lpstr>Office Theme</vt:lpstr>
      <vt:lpstr>Reuben – Year 4</vt:lpstr>
      <vt:lpstr>Erin-Rose – Year 4</vt:lpstr>
      <vt:lpstr>Worship Team</vt:lpstr>
      <vt:lpstr>Year 1</vt:lpstr>
      <vt:lpstr>Reception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Reuben – Year 4</dc:title>
  <dc:creator>v Griffiths</dc:creator>
  <cp:lastModifiedBy>v Griffiths</cp:lastModifiedBy>
  <cp:revision>6</cp:revision>
  <cp:lastPrinted>2024-02-07T12:02:49Z</cp:lastPrinted>
  <dcterms:created xsi:type="dcterms:W3CDTF">2024-02-07T11:09:21Z</dcterms:created>
  <dcterms:modified xsi:type="dcterms:W3CDTF">2024-02-15T10:55:26Z</dcterms:modified>
</cp:coreProperties>
</file>