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12192000" cy="6858000"/>
  <p:notesSz cx="6884988" cy="100187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6600"/>
    <a:srgbClr val="9999FF"/>
    <a:srgbClr val="CCCC00"/>
    <a:srgbClr val="FF33CC"/>
    <a:srgbClr val="F619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6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3495" cy="50267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9900" y="1"/>
            <a:ext cx="2983495" cy="502675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200"/>
            </a:lvl1pPr>
          </a:lstStyle>
          <a:p>
            <a:fld id="{B61CA56E-F89C-4DF4-9A2D-321A56719372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08688" cy="3379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500" y="4821506"/>
            <a:ext cx="5507990" cy="3944869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3495" cy="502674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9900" y="9516039"/>
            <a:ext cx="2983495" cy="502674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200"/>
            </a:lvl1pPr>
          </a:lstStyle>
          <a:p>
            <a:fld id="{B16EDFD5-A2C5-4DBA-83EE-B183F0D4C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093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EDFD5-A2C5-4DBA-83EE-B183F0D4C8B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28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960A5-7CE1-F289-F86E-390AD2B95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3F96D-8FBD-9322-CD50-AEFA49866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C3BB-10F4-7F19-68D4-BD5069D19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7F3FCB-B12F-5B62-6D89-2C02217C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3A3D6-56F0-0615-C694-7F122D12A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492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AC492-1923-82E6-52F1-1AFDBBA6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F11D9-5AE7-E469-B622-20FFA3F1D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B0F1E7-89AF-637F-A702-30D7D9D8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9102E-025F-BB5B-371C-3F04A3AD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A1AC4-AA80-84EA-D39D-44903C3A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59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20B203-D4CE-0954-075B-CE6EE9EDC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14EEA-8943-9EE2-655C-D40FFB6DC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368E5-7BAA-671B-21CC-72FD741D3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CAADE-9CA5-24C5-7A50-DDB0BA85D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F3CD5-952B-30C7-4A23-DAFA19ACE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761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5F97-5563-222E-4A62-95B360A24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C59B4-863B-E9A0-3481-B9B9E2579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03F2B-8A2C-4EB5-E0E6-DE5056EE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0F326-33CE-FEDC-EF55-D8A358B7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EB458C-33E5-DD61-31D7-73B2DE9C0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684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53275-6278-6093-49A0-4481B4F4E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41EB1-6D1A-64FD-2DD5-BB3D5136A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43AA2-C6AC-4370-493D-AA83C1EE3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EC75B-D483-0B7C-B697-D942D9AAB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DA102-F0C9-6793-56FC-971054F41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49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5105F-E870-324A-986F-A97FC713A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8612C-CF57-A29E-17D9-02DC87483C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4EA959-0953-11B0-855B-346552D0D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B8870-B03E-7B30-9D2D-70242AF7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7BE41-5658-56A4-9474-977324BD5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61992-E7D5-D634-56B7-219DD466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413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0FB35-4874-071F-34D3-FF2193A7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4B3A3-BB82-9F9D-6036-7E6F77589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015C06-3789-E7F5-5F11-406CFFF0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2A4F5B-74A3-DDE9-DE08-870B892FF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227DED-25FE-3016-38A2-31D867FC5F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7B4AF5-38C9-C36A-CA7C-30BC72940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827E4-FB2F-3449-A249-256C1326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5C246E-60DC-FB0B-C7ED-B7E47B15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73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00EB-918B-A10A-9E99-C818BD1D6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454887-9C6A-8D93-EE2F-B47D355C5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888A3-7646-17CE-1E3A-7DF67DBB9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6AC1A-01B9-ECB9-832D-CD80E90E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332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C56667-744D-552F-A20D-81B981A01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778F1C-D88C-B209-C82D-1B5E8A0F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FF980-EEAE-2E0A-4B72-FBFD6132D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029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970A-5BA3-0D20-F2C4-623FC9C2F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ADA7B-A6CA-8537-0978-8E9449F75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AAFC82-5E61-404E-83E2-74CFE8B37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1572C-AF27-E5EC-3C47-233BC151B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B1499-0FB4-2898-815A-F51E4B0D5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80731-73B1-176B-6177-D6C41AD1C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27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1F2AA-6DE6-03A0-127A-ABB2819BB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8FE774-A688-D7A8-5B78-01864314C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15B57-25BD-E1FE-BD06-2A13B8A75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744380-FE33-E28F-FF63-B246CB375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69660-72D0-923A-6A5A-240EE7098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74D2D-6A77-CB1E-A7F0-E07B526C5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8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D975A0-5F34-D70E-C67D-0813B6A84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1D1E0-D406-10AA-E5CE-54D598DFC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DB3A8-64D3-68B2-081D-0F69F54E81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94D45-15FD-410C-92EB-B1AC8548DDC8}" type="datetimeFigureOut">
              <a:rPr lang="en-GB" smtClean="0"/>
              <a:t>04/10/2023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B59618-F599-EA92-486F-537A0895D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93B79-B8DB-A5B9-A7BA-20058F1389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BDF99-C655-4DDF-9BD3-A56AC687DA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5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rmwifecrafts.com/orange-bird-feed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D83FE-57CA-6EF8-2024-F2898B15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07" y="134216"/>
            <a:ext cx="8961583" cy="918729"/>
          </a:xfrm>
          <a:ln w="28575">
            <a:solidFill>
              <a:schemeClr val="tx1"/>
            </a:solidFill>
            <a:prstDash val="dash"/>
          </a:ln>
        </p:spPr>
        <p:txBody>
          <a:bodyPr>
            <a:normAutofit/>
          </a:bodyPr>
          <a:lstStyle/>
          <a:p>
            <a:r>
              <a:rPr lang="en-GB" b="1" dirty="0">
                <a:latin typeface="Ink Free" panose="03080402000500000000" pitchFamily="66" charset="0"/>
              </a:rPr>
              <a:t>Leftover Christingle Oranges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76D01E-0741-2FA2-FF24-AFCEF0FC1F06}"/>
              </a:ext>
            </a:extLst>
          </p:cNvPr>
          <p:cNvSpPr txBox="1"/>
          <p:nvPr/>
        </p:nvSpPr>
        <p:spPr>
          <a:xfrm>
            <a:off x="154707" y="1274748"/>
            <a:ext cx="896158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Ink Free" panose="03080402000500000000" pitchFamily="66" charset="0"/>
              </a:rPr>
              <a:t>Birdfeeders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After Christingle is over, families leave with their </a:t>
            </a:r>
            <a:r>
              <a:rPr lang="en-GB" dirty="0" err="1">
                <a:latin typeface="Cavolini" panose="03000502040302020204" pitchFamily="66" charset="0"/>
                <a:cs typeface="Cavolini" panose="03000502040302020204" pitchFamily="66" charset="0"/>
              </a:rPr>
              <a:t>christingles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(mostly minus the sweets) only for the oranges to go to waste.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These can easily be recycled into bird feeders to give the birds a treat over Christmas too!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Remove the candle, cocktail sticks, and tape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Cut off the top of the orange and scoop out the flesh from the bottom half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Half fill with bird seed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Pop onto the </a:t>
            </a:r>
            <a:r>
              <a:rPr lang="en-GB" dirty="0" err="1">
                <a:latin typeface="Cavolini" panose="03000502040302020204" pitchFamily="66" charset="0"/>
                <a:cs typeface="Cavolini" panose="03000502040302020204" pitchFamily="66" charset="0"/>
              </a:rPr>
              <a:t>birdtable</a:t>
            </a:r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 or thread a bamboo skewer through from side to side and use the holes to thread through some string to hang in a tree.</a:t>
            </a: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r>
              <a:rPr lang="en-GB" dirty="0">
                <a:latin typeface="Cavolini" panose="03000502040302020204" pitchFamily="66" charset="0"/>
                <a:cs typeface="Cavolini" panose="03000502040302020204" pitchFamily="66" charset="0"/>
              </a:rPr>
              <a:t>More information and ideas at </a:t>
            </a:r>
            <a:r>
              <a:rPr lang="en-GB" dirty="0">
                <a:hlinkClick r:id="rId3"/>
              </a:rPr>
              <a:t>https://www.farmwifecrafts.com/orange-bird-feeder/</a:t>
            </a:r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en-GB" dirty="0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pic>
        <p:nvPicPr>
          <p:cNvPr id="7" name="Picture 2" descr="A simple to make all-natural orange bird feeder made from an orange.">
            <a:extLst>
              <a:ext uri="{FF2B5EF4-FFF2-40B4-BE49-F238E27FC236}">
                <a16:creationId xmlns:a16="http://schemas.microsoft.com/office/drawing/2014/main" id="{A422EC71-54E7-6752-4CEB-935180D63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6289" y="4464372"/>
            <a:ext cx="2983346" cy="2130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386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26321</TotalTime>
  <Words>122</Words>
  <Application>Microsoft Office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Cavolini</vt:lpstr>
      <vt:lpstr>Ink Free</vt:lpstr>
      <vt:lpstr>Office Theme</vt:lpstr>
      <vt:lpstr>Leftover Christingle Oranges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Haggai 2 – looking for God’s Glory</dc:title>
  <dc:creator>Ceri-Anne Ashby</dc:creator>
  <cp:lastModifiedBy>Ceri-Anne Ashby</cp:lastModifiedBy>
  <cp:revision>16</cp:revision>
  <cp:lastPrinted>2022-08-01T20:27:05Z</cp:lastPrinted>
  <dcterms:created xsi:type="dcterms:W3CDTF">2022-07-10T15:48:11Z</dcterms:created>
  <dcterms:modified xsi:type="dcterms:W3CDTF">2023-10-04T15:19:37Z</dcterms:modified>
</cp:coreProperties>
</file>