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handoutMasterIdLst>
    <p:handoutMasterId r:id="rId4"/>
  </p:handoutMasterIdLst>
  <p:sldIdLst>
    <p:sldId id="262" r:id="rId2"/>
    <p:sldId id="270" r:id="rId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0F285D-3FE3-4736-B0C5-B4960A5B0631}" v="16" dt="2019-11-01T18:35:19.3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0A4C2-5B65-4B55-BBE7-698557CA3D81}" type="datetimeFigureOut">
              <a:rPr lang="en-GB" smtClean="0"/>
              <a:t>04/10/2023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78E7C-C1E5-4BE2-87B3-36476F488F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138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4FAB-07D4-45EB-A0F7-22A27A380997}" type="datetimeFigureOut">
              <a:rPr lang="en-GB" smtClean="0"/>
              <a:t>04/10/2023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AA1A-FBA9-465E-89CD-2F0CC9B6C8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57735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4FAB-07D4-45EB-A0F7-22A27A380997}" type="datetimeFigureOut">
              <a:rPr lang="en-GB" smtClean="0"/>
              <a:t>04/10/2023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AA1A-FBA9-465E-89CD-2F0CC9B6C8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715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4FAB-07D4-45EB-A0F7-22A27A380997}" type="datetimeFigureOut">
              <a:rPr lang="en-GB" smtClean="0"/>
              <a:t>04/10/2023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AA1A-FBA9-465E-89CD-2F0CC9B6C8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404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4FAB-07D4-45EB-A0F7-22A27A380997}" type="datetimeFigureOut">
              <a:rPr lang="en-GB" smtClean="0"/>
              <a:t>04/10/2023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AA1A-FBA9-465E-89CD-2F0CC9B6C8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405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4FAB-07D4-45EB-A0F7-22A27A380997}" type="datetimeFigureOut">
              <a:rPr lang="en-GB" smtClean="0"/>
              <a:t>04/10/2023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AA1A-FBA9-465E-89CD-2F0CC9B6C8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0102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4FAB-07D4-45EB-A0F7-22A27A380997}" type="datetimeFigureOut">
              <a:rPr lang="en-GB" smtClean="0"/>
              <a:t>04/10/2023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AA1A-FBA9-465E-89CD-2F0CC9B6C8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759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4FAB-07D4-45EB-A0F7-22A27A380997}" type="datetimeFigureOut">
              <a:rPr lang="en-GB" smtClean="0"/>
              <a:t>04/10/2023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AA1A-FBA9-465E-89CD-2F0CC9B6C8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604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4FAB-07D4-45EB-A0F7-22A27A380997}" type="datetimeFigureOut">
              <a:rPr lang="en-GB" smtClean="0"/>
              <a:t>04/10/2023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AA1A-FBA9-465E-89CD-2F0CC9B6C8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757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4FAB-07D4-45EB-A0F7-22A27A380997}" type="datetimeFigureOut">
              <a:rPr lang="en-GB" smtClean="0"/>
              <a:t>04/10/2023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AA1A-FBA9-465E-89CD-2F0CC9B6C8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1792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4FAB-07D4-45EB-A0F7-22A27A380997}" type="datetimeFigureOut">
              <a:rPr lang="en-GB" smtClean="0"/>
              <a:t>04/10/2023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AA1A-FBA9-465E-89CD-2F0CC9B6C8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4753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4FAB-07D4-45EB-A0F7-22A27A380997}" type="datetimeFigureOut">
              <a:rPr lang="en-GB" smtClean="0"/>
              <a:t>04/10/2023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AA1A-FBA9-465E-89CD-2F0CC9B6C8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163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C4FAB-07D4-45EB-A0F7-22A27A380997}" type="datetimeFigureOut">
              <a:rPr lang="en-GB" smtClean="0"/>
              <a:t>04/10/2023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DAA1A-FBA9-465E-89CD-2F0CC9B6C8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92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fromthecomfortofmybowl.com/vegan-jamaican-fruit-cak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1095" y="119269"/>
            <a:ext cx="8560905" cy="1005302"/>
          </a:xfrm>
        </p:spPr>
        <p:txBody>
          <a:bodyPr/>
          <a:lstStyle/>
          <a:p>
            <a:r>
              <a:rPr lang="en-GB" dirty="0"/>
              <a:t>Christmas Cake Decorating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8741" y="4529796"/>
            <a:ext cx="1960787" cy="220933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3516923" cy="6858000"/>
          </a:xfrm>
          <a:prstGeom prst="rect">
            <a:avLst/>
          </a:prstGeom>
          <a:solidFill>
            <a:srgbClr val="FFC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098" name="Picture 2" descr="How to make mini christmas cakes in tin cans - I used mini baked bean tins to bake these cute little cakes - great homemade gift idea from Eats Amazi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36"/>
          <a:stretch/>
        </p:blipFill>
        <p:spPr bwMode="auto">
          <a:xfrm>
            <a:off x="148258" y="2718650"/>
            <a:ext cx="3191290" cy="402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3924375" y="1215809"/>
            <a:ext cx="8135153" cy="1744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b="1" dirty="0">
                <a:solidFill>
                  <a:srgbClr val="7030A0"/>
                </a:solidFill>
                <a:latin typeface="Ink Free" panose="03080402000500000000" pitchFamily="66" charset="0"/>
              </a:rPr>
              <a:t>You will need: </a:t>
            </a:r>
          </a:p>
          <a:p>
            <a:pPr algn="l"/>
            <a:r>
              <a:rPr lang="en-GB" dirty="0"/>
              <a:t>a Christmas cake, ribbon, glue dots, jam, fondant icing, decorations, bag</a:t>
            </a:r>
          </a:p>
          <a:p>
            <a:pPr algn="l"/>
            <a:endParaRPr lang="en-GB" dirty="0"/>
          </a:p>
          <a:p>
            <a:pPr algn="l"/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924375" y="2613995"/>
            <a:ext cx="79513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7030A0"/>
                </a:solidFill>
                <a:latin typeface="Ink Free" panose="03080402000500000000" pitchFamily="66" charset="0"/>
              </a:rPr>
              <a:t>What you need to do…</a:t>
            </a:r>
          </a:p>
          <a:p>
            <a:r>
              <a:rPr lang="en-GB" sz="2400" dirty="0"/>
              <a:t>Place a little apricot jam onto the top of the case</a:t>
            </a:r>
          </a:p>
          <a:p>
            <a:r>
              <a:rPr lang="en-GB" sz="2400" dirty="0"/>
              <a:t>Top with fondant icing and decorate</a:t>
            </a:r>
          </a:p>
          <a:p>
            <a:r>
              <a:rPr lang="en-GB" sz="2400" dirty="0"/>
              <a:t>Add a ribbon</a:t>
            </a:r>
          </a:p>
          <a:p>
            <a:r>
              <a:rPr lang="en-GB" sz="2400" dirty="0"/>
              <a:t>Place in a bag to take home?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46532" y="5017257"/>
            <a:ext cx="61522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7030A0"/>
                </a:solidFill>
                <a:latin typeface="Ink Free" panose="03080402000500000000" pitchFamily="66" charset="0"/>
              </a:rPr>
              <a:t>Why are we doing this activity? </a:t>
            </a:r>
          </a:p>
          <a:p>
            <a:r>
              <a:rPr lang="en-GB" sz="2400" dirty="0"/>
              <a:t>We are making these little gifts to remind us of the gifts the wise men gave to the baby Jesus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664" y="0"/>
            <a:ext cx="3407593" cy="222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GB" sz="2200" b="1" dirty="0">
                <a:solidFill>
                  <a:srgbClr val="7030A0"/>
                </a:solidFill>
                <a:latin typeface="Ink Free" panose="03080402000500000000" pitchFamily="66" charset="0"/>
              </a:rPr>
              <a:t>What does the Bible say: </a:t>
            </a:r>
          </a:p>
          <a:p>
            <a:r>
              <a:rPr lang="en-GB" dirty="0"/>
              <a:t>The wise men followed the star to find Jesus.  They gave the baby gifts of gold, frankincense and myrrh</a:t>
            </a:r>
          </a:p>
          <a:p>
            <a:r>
              <a:rPr lang="en-GB" b="1" dirty="0"/>
              <a:t>Based on Matthew 2: 11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3241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8741" y="4529796"/>
            <a:ext cx="1960787" cy="220933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3516923" cy="6858000"/>
          </a:xfrm>
          <a:prstGeom prst="rect">
            <a:avLst/>
          </a:prstGeom>
          <a:solidFill>
            <a:srgbClr val="FFC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098" name="Picture 2" descr="How to make mini christmas cakes in tin cans - I used mini baked bean tins to bake these cute little cakes - great homemade gift idea from Eats Amazi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36"/>
          <a:stretch/>
        </p:blipFill>
        <p:spPr bwMode="auto">
          <a:xfrm>
            <a:off x="148258" y="2718650"/>
            <a:ext cx="3191290" cy="402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3638047" y="118867"/>
            <a:ext cx="8135153" cy="590324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5100" b="1" dirty="0">
                <a:solidFill>
                  <a:srgbClr val="7030A0"/>
                </a:solidFill>
                <a:latin typeface="Ink Free" panose="03080402000500000000" pitchFamily="66" charset="0"/>
              </a:rPr>
              <a:t>Leaders Notes:</a:t>
            </a:r>
          </a:p>
          <a:p>
            <a:pPr algn="l">
              <a:lnSpc>
                <a:spcPct val="120000"/>
              </a:lnSpc>
            </a:pPr>
            <a:r>
              <a:rPr lang="en-GB" sz="2800" dirty="0"/>
              <a:t>We have made these cakes using various recipes.  This recipe was a favourite - </a:t>
            </a:r>
            <a:r>
              <a:rPr lang="en-GB" sz="2800" dirty="0">
                <a:hlinkClick r:id="rId4"/>
              </a:rPr>
              <a:t>https://www.fromthecomfortofmybowl.com/vegan-jamaican-fruit-cake/</a:t>
            </a:r>
            <a:r>
              <a:rPr lang="en-GB" sz="2800" dirty="0"/>
              <a:t>.  We substituted the alcohol for orange juice.</a:t>
            </a:r>
          </a:p>
          <a:p>
            <a:pPr algn="l">
              <a:lnSpc>
                <a:spcPct val="120000"/>
              </a:lnSpc>
            </a:pPr>
            <a:endParaRPr lang="en-GB" sz="2800" dirty="0"/>
          </a:p>
          <a:p>
            <a:pPr algn="l">
              <a:lnSpc>
                <a:spcPct val="120000"/>
              </a:lnSpc>
            </a:pPr>
            <a:r>
              <a:rPr lang="en-GB" sz="2800" dirty="0"/>
              <a:t>We have baked these cakes in deep muffin tins, in small baked bean tins cleaned and lined with baking parchment, or as a large cake which we have then cut up (this was a bit wasteful – although the volunteers happily cleared up the leftovers.</a:t>
            </a:r>
          </a:p>
          <a:p>
            <a:pPr algn="l">
              <a:lnSpc>
                <a:spcPct val="120000"/>
              </a:lnSpc>
            </a:pPr>
            <a:endParaRPr lang="en-GB" sz="2800" dirty="0"/>
          </a:p>
          <a:p>
            <a:pPr algn="l">
              <a:lnSpc>
                <a:spcPct val="120000"/>
              </a:lnSpc>
            </a:pPr>
            <a:r>
              <a:rPr lang="en-GB" sz="2800" dirty="0"/>
              <a:t>We do not use marzipan, but top with icing and decorate.  We often use a star cutter for icing shapes and silver balls I have also tried the snowman shown in the top left, using a small </a:t>
            </a:r>
            <a:r>
              <a:rPr lang="en-GB" sz="2800" dirty="0" err="1"/>
              <a:t>pice</a:t>
            </a:r>
            <a:r>
              <a:rPr lang="en-GB" sz="2800" dirty="0"/>
              <a:t> black </a:t>
            </a:r>
            <a:r>
              <a:rPr lang="en-GB" sz="2800" dirty="0" err="1"/>
              <a:t>findant</a:t>
            </a:r>
            <a:r>
              <a:rPr lang="en-GB" sz="2800" dirty="0"/>
              <a:t> icing for the hat and an icing pen for the face.</a:t>
            </a:r>
          </a:p>
          <a:p>
            <a:pPr algn="l">
              <a:lnSpc>
                <a:spcPct val="120000"/>
              </a:lnSpc>
            </a:pPr>
            <a:endParaRPr lang="en-GB" sz="2800" dirty="0"/>
          </a:p>
          <a:p>
            <a:pPr algn="l">
              <a:lnSpc>
                <a:spcPct val="120000"/>
              </a:lnSpc>
            </a:pPr>
            <a:r>
              <a:rPr lang="en-GB" sz="2800" dirty="0"/>
              <a:t>We have asked members of the congregation who regularly help us to prepare food to back 6 or 12 cakes each and offered to supply ingredients, although most have kindly donated them.</a:t>
            </a:r>
          </a:p>
          <a:p>
            <a:pPr algn="l">
              <a:lnSpc>
                <a:spcPct val="120000"/>
              </a:lnSpc>
            </a:pPr>
            <a:endParaRPr lang="en-GB" sz="2800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GB" sz="2800" dirty="0"/>
              <a:t>This cake does not need to be ‘fed’ so can be made closer to your event for late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GB" sz="2800" dirty="0"/>
              <a:t>planners like me!</a:t>
            </a:r>
          </a:p>
          <a:p>
            <a:pPr algn="l"/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54664" y="0"/>
            <a:ext cx="3407593" cy="222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GB" sz="2200" b="1" dirty="0">
                <a:solidFill>
                  <a:srgbClr val="7030A0"/>
                </a:solidFill>
                <a:latin typeface="Ink Free" panose="03080402000500000000" pitchFamily="66" charset="0"/>
              </a:rPr>
              <a:t>What does the Bible say: </a:t>
            </a:r>
          </a:p>
          <a:p>
            <a:r>
              <a:rPr lang="en-GB" dirty="0"/>
              <a:t>The wise men followed the star to find Jesus.  They gave the baby gifts of gold, frankincense and myrrh</a:t>
            </a:r>
          </a:p>
          <a:p>
            <a:r>
              <a:rPr lang="en-GB" b="1" dirty="0"/>
              <a:t>Based on Matthew 2: 11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251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7056</TotalTime>
  <Words>349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Office Theme</vt:lpstr>
      <vt:lpstr>Christmas Cake Decorating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Ceri-Anne Ashby</dc:creator>
  <cp:lastModifiedBy>Ceri-Anne Ashby</cp:lastModifiedBy>
  <cp:revision>34</cp:revision>
  <cp:lastPrinted>2018-12-15T08:14:44Z</cp:lastPrinted>
  <dcterms:created xsi:type="dcterms:W3CDTF">2017-10-29T15:02:33Z</dcterms:created>
  <dcterms:modified xsi:type="dcterms:W3CDTF">2023-10-04T13:02:22Z</dcterms:modified>
</cp:coreProperties>
</file>