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8" r:id="rId2"/>
    <p:sldId id="279" r:id="rId3"/>
  </p:sldIdLst>
  <p:sldSz cx="12192000" cy="6858000"/>
  <p:notesSz cx="6884988"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CC6600"/>
    <a:srgbClr val="9999FF"/>
    <a:srgbClr val="CCCC00"/>
    <a:srgbClr val="FF33CC"/>
    <a:srgbClr val="F619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83495" cy="502675"/>
          </a:xfrm>
          <a:prstGeom prst="rect">
            <a:avLst/>
          </a:prstGeom>
        </p:spPr>
        <p:txBody>
          <a:bodyPr vert="horz" lIns="92409" tIns="46205" rIns="92409" bIns="46205" rtlCol="0"/>
          <a:lstStyle>
            <a:lvl1pPr algn="l">
              <a:defRPr sz="1200"/>
            </a:lvl1pPr>
          </a:lstStyle>
          <a:p>
            <a:endParaRPr lang="en-GB"/>
          </a:p>
        </p:txBody>
      </p:sp>
      <p:sp>
        <p:nvSpPr>
          <p:cNvPr id="3" name="Date Placeholder 2"/>
          <p:cNvSpPr>
            <a:spLocks noGrp="1"/>
          </p:cNvSpPr>
          <p:nvPr>
            <p:ph type="dt" idx="1"/>
          </p:nvPr>
        </p:nvSpPr>
        <p:spPr>
          <a:xfrm>
            <a:off x="3899900" y="1"/>
            <a:ext cx="2983495" cy="502675"/>
          </a:xfrm>
          <a:prstGeom prst="rect">
            <a:avLst/>
          </a:prstGeom>
        </p:spPr>
        <p:txBody>
          <a:bodyPr vert="horz" lIns="92409" tIns="46205" rIns="92409" bIns="46205" rtlCol="0"/>
          <a:lstStyle>
            <a:lvl1pPr algn="r">
              <a:defRPr sz="1200"/>
            </a:lvl1pPr>
          </a:lstStyle>
          <a:p>
            <a:fld id="{B61CA56E-F89C-4DF4-9A2D-321A56719372}" type="datetimeFigureOut">
              <a:rPr lang="en-GB" smtClean="0"/>
              <a:t>04/10/2023</a:t>
            </a:fld>
            <a:endParaRPr lang="en-GB"/>
          </a:p>
        </p:txBody>
      </p:sp>
      <p:sp>
        <p:nvSpPr>
          <p:cNvPr id="4" name="Slide Image Placeholder 3"/>
          <p:cNvSpPr>
            <a:spLocks noGrp="1" noRot="1" noChangeAspect="1"/>
          </p:cNvSpPr>
          <p:nvPr>
            <p:ph type="sldImg" idx="2"/>
          </p:nvPr>
        </p:nvSpPr>
        <p:spPr>
          <a:xfrm>
            <a:off x="438150" y="1252538"/>
            <a:ext cx="6008688" cy="3379787"/>
          </a:xfrm>
          <a:prstGeom prst="rect">
            <a:avLst/>
          </a:prstGeom>
          <a:noFill/>
          <a:ln w="12700">
            <a:solidFill>
              <a:prstClr val="black"/>
            </a:solidFill>
          </a:ln>
        </p:spPr>
        <p:txBody>
          <a:bodyPr vert="horz" lIns="92409" tIns="46205" rIns="92409" bIns="46205" rtlCol="0" anchor="ctr"/>
          <a:lstStyle/>
          <a:p>
            <a:endParaRPr lang="en-GB"/>
          </a:p>
        </p:txBody>
      </p:sp>
      <p:sp>
        <p:nvSpPr>
          <p:cNvPr id="5" name="Notes Placeholder 4"/>
          <p:cNvSpPr>
            <a:spLocks noGrp="1"/>
          </p:cNvSpPr>
          <p:nvPr>
            <p:ph type="body" sz="quarter" idx="3"/>
          </p:nvPr>
        </p:nvSpPr>
        <p:spPr>
          <a:xfrm>
            <a:off x="688500" y="4821506"/>
            <a:ext cx="5507990" cy="3944869"/>
          </a:xfrm>
          <a:prstGeom prst="rect">
            <a:avLst/>
          </a:prstGeom>
        </p:spPr>
        <p:txBody>
          <a:bodyPr vert="horz" lIns="92409" tIns="46205" rIns="92409" bIns="4620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6039"/>
            <a:ext cx="2983495" cy="502674"/>
          </a:xfrm>
          <a:prstGeom prst="rect">
            <a:avLst/>
          </a:prstGeom>
        </p:spPr>
        <p:txBody>
          <a:bodyPr vert="horz" lIns="92409" tIns="46205" rIns="92409" bIns="46205" rtlCol="0" anchor="b"/>
          <a:lstStyle>
            <a:lvl1pPr algn="l">
              <a:defRPr sz="1200"/>
            </a:lvl1pPr>
          </a:lstStyle>
          <a:p>
            <a:endParaRPr lang="en-GB"/>
          </a:p>
        </p:txBody>
      </p:sp>
      <p:sp>
        <p:nvSpPr>
          <p:cNvPr id="7" name="Slide Number Placeholder 6"/>
          <p:cNvSpPr>
            <a:spLocks noGrp="1"/>
          </p:cNvSpPr>
          <p:nvPr>
            <p:ph type="sldNum" sz="quarter" idx="5"/>
          </p:nvPr>
        </p:nvSpPr>
        <p:spPr>
          <a:xfrm>
            <a:off x="3899900" y="9516039"/>
            <a:ext cx="2983495" cy="502674"/>
          </a:xfrm>
          <a:prstGeom prst="rect">
            <a:avLst/>
          </a:prstGeom>
        </p:spPr>
        <p:txBody>
          <a:bodyPr vert="horz" lIns="92409" tIns="46205" rIns="92409" bIns="46205" rtlCol="0" anchor="b"/>
          <a:lstStyle>
            <a:lvl1pPr algn="r">
              <a:defRPr sz="1200"/>
            </a:lvl1pPr>
          </a:lstStyle>
          <a:p>
            <a:fld id="{B16EDFD5-A2C5-4DBA-83EE-B183F0D4C8B1}" type="slidenum">
              <a:rPr lang="en-GB" smtClean="0"/>
              <a:t>‹#›</a:t>
            </a:fld>
            <a:endParaRPr lang="en-GB"/>
          </a:p>
        </p:txBody>
      </p:sp>
    </p:spTree>
    <p:extLst>
      <p:ext uri="{BB962C8B-B14F-4D97-AF65-F5344CB8AC3E}">
        <p14:creationId xmlns:p14="http://schemas.microsoft.com/office/powerpoint/2010/main" val="3640093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16EDFD5-A2C5-4DBA-83EE-B183F0D4C8B1}" type="slidenum">
              <a:rPr lang="en-GB" smtClean="0"/>
              <a:t>1</a:t>
            </a:fld>
            <a:endParaRPr lang="en-GB"/>
          </a:p>
        </p:txBody>
      </p:sp>
    </p:spTree>
    <p:extLst>
      <p:ext uri="{BB962C8B-B14F-4D97-AF65-F5344CB8AC3E}">
        <p14:creationId xmlns:p14="http://schemas.microsoft.com/office/powerpoint/2010/main" val="3631285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16EDFD5-A2C5-4DBA-83EE-B183F0D4C8B1}" type="slidenum">
              <a:rPr lang="en-GB" smtClean="0"/>
              <a:t>2</a:t>
            </a:fld>
            <a:endParaRPr lang="en-GB"/>
          </a:p>
        </p:txBody>
      </p:sp>
    </p:spTree>
    <p:extLst>
      <p:ext uri="{BB962C8B-B14F-4D97-AF65-F5344CB8AC3E}">
        <p14:creationId xmlns:p14="http://schemas.microsoft.com/office/powerpoint/2010/main" val="2337940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960A5-7CE1-F289-F86E-390AD2B951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0A3F96D-8FBD-9322-CD50-AEFA498663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83C3BB-10F4-7F19-68D4-BD5069D1962A}"/>
              </a:ext>
            </a:extLst>
          </p:cNvPr>
          <p:cNvSpPr>
            <a:spLocks noGrp="1"/>
          </p:cNvSpPr>
          <p:nvPr>
            <p:ph type="dt" sz="half" idx="10"/>
          </p:nvPr>
        </p:nvSpPr>
        <p:spPr/>
        <p:txBody>
          <a:bodyPr/>
          <a:lstStyle/>
          <a:p>
            <a:fld id="{BC194D45-15FD-410C-92EB-B1AC8548DDC8}" type="datetimeFigureOut">
              <a:rPr lang="en-GB" smtClean="0"/>
              <a:t>04/10/2023</a:t>
            </a:fld>
            <a:endParaRPr lang="en-GB"/>
          </a:p>
        </p:txBody>
      </p:sp>
      <p:sp>
        <p:nvSpPr>
          <p:cNvPr id="5" name="Footer Placeholder 4">
            <a:extLst>
              <a:ext uri="{FF2B5EF4-FFF2-40B4-BE49-F238E27FC236}">
                <a16:creationId xmlns:a16="http://schemas.microsoft.com/office/drawing/2014/main" id="{EB7F3FCB-B12F-5B62-6D89-2C02217C07D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23A3D6-56F0-0615-C694-7F122D12A1F2}"/>
              </a:ext>
            </a:extLst>
          </p:cNvPr>
          <p:cNvSpPr>
            <a:spLocks noGrp="1"/>
          </p:cNvSpPr>
          <p:nvPr>
            <p:ph type="sldNum" sz="quarter" idx="12"/>
          </p:nvPr>
        </p:nvSpPr>
        <p:spPr/>
        <p:txBody>
          <a:bodyPr/>
          <a:lstStyle/>
          <a:p>
            <a:fld id="{BAFBDF99-C655-4DDF-9BD3-A56AC687DAE1}" type="slidenum">
              <a:rPr lang="en-GB" smtClean="0"/>
              <a:t>‹#›</a:t>
            </a:fld>
            <a:endParaRPr lang="en-GB"/>
          </a:p>
        </p:txBody>
      </p:sp>
    </p:spTree>
    <p:extLst>
      <p:ext uri="{BB962C8B-B14F-4D97-AF65-F5344CB8AC3E}">
        <p14:creationId xmlns:p14="http://schemas.microsoft.com/office/powerpoint/2010/main" val="601492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AC492-1923-82E6-52F1-1AFDBBA625F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87F11D9-5AE7-E469-B622-20FFA3F1D5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B0F1E7-89AF-637F-A702-30D7D9D8728A}"/>
              </a:ext>
            </a:extLst>
          </p:cNvPr>
          <p:cNvSpPr>
            <a:spLocks noGrp="1"/>
          </p:cNvSpPr>
          <p:nvPr>
            <p:ph type="dt" sz="half" idx="10"/>
          </p:nvPr>
        </p:nvSpPr>
        <p:spPr/>
        <p:txBody>
          <a:bodyPr/>
          <a:lstStyle/>
          <a:p>
            <a:fld id="{BC194D45-15FD-410C-92EB-B1AC8548DDC8}" type="datetimeFigureOut">
              <a:rPr lang="en-GB" smtClean="0"/>
              <a:t>04/10/2023</a:t>
            </a:fld>
            <a:endParaRPr lang="en-GB"/>
          </a:p>
        </p:txBody>
      </p:sp>
      <p:sp>
        <p:nvSpPr>
          <p:cNvPr id="5" name="Footer Placeholder 4">
            <a:extLst>
              <a:ext uri="{FF2B5EF4-FFF2-40B4-BE49-F238E27FC236}">
                <a16:creationId xmlns:a16="http://schemas.microsoft.com/office/drawing/2014/main" id="{5689102E-025F-BB5B-371C-3F04A3AD38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CA1AC4-AA80-84EA-D39D-44903C3AF04D}"/>
              </a:ext>
            </a:extLst>
          </p:cNvPr>
          <p:cNvSpPr>
            <a:spLocks noGrp="1"/>
          </p:cNvSpPr>
          <p:nvPr>
            <p:ph type="sldNum" sz="quarter" idx="12"/>
          </p:nvPr>
        </p:nvSpPr>
        <p:spPr/>
        <p:txBody>
          <a:bodyPr/>
          <a:lstStyle/>
          <a:p>
            <a:fld id="{BAFBDF99-C655-4DDF-9BD3-A56AC687DAE1}" type="slidenum">
              <a:rPr lang="en-GB" smtClean="0"/>
              <a:t>‹#›</a:t>
            </a:fld>
            <a:endParaRPr lang="en-GB"/>
          </a:p>
        </p:txBody>
      </p:sp>
    </p:spTree>
    <p:extLst>
      <p:ext uri="{BB962C8B-B14F-4D97-AF65-F5344CB8AC3E}">
        <p14:creationId xmlns:p14="http://schemas.microsoft.com/office/powerpoint/2010/main" val="1318594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20B203-D4CE-0954-075B-CE6EE9EDC6E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B114EEA-8943-9EE2-655C-D40FFB6DC5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F368E5-7BAA-671B-21CC-72FD741D3B29}"/>
              </a:ext>
            </a:extLst>
          </p:cNvPr>
          <p:cNvSpPr>
            <a:spLocks noGrp="1"/>
          </p:cNvSpPr>
          <p:nvPr>
            <p:ph type="dt" sz="half" idx="10"/>
          </p:nvPr>
        </p:nvSpPr>
        <p:spPr/>
        <p:txBody>
          <a:bodyPr/>
          <a:lstStyle/>
          <a:p>
            <a:fld id="{BC194D45-15FD-410C-92EB-B1AC8548DDC8}" type="datetimeFigureOut">
              <a:rPr lang="en-GB" smtClean="0"/>
              <a:t>04/10/2023</a:t>
            </a:fld>
            <a:endParaRPr lang="en-GB"/>
          </a:p>
        </p:txBody>
      </p:sp>
      <p:sp>
        <p:nvSpPr>
          <p:cNvPr id="5" name="Footer Placeholder 4">
            <a:extLst>
              <a:ext uri="{FF2B5EF4-FFF2-40B4-BE49-F238E27FC236}">
                <a16:creationId xmlns:a16="http://schemas.microsoft.com/office/drawing/2014/main" id="{358CAADE-9CA5-24C5-7A50-DDB0BA85D2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7F3CD5-952B-30C7-4A23-DAFA19ACE592}"/>
              </a:ext>
            </a:extLst>
          </p:cNvPr>
          <p:cNvSpPr>
            <a:spLocks noGrp="1"/>
          </p:cNvSpPr>
          <p:nvPr>
            <p:ph type="sldNum" sz="quarter" idx="12"/>
          </p:nvPr>
        </p:nvSpPr>
        <p:spPr/>
        <p:txBody>
          <a:bodyPr/>
          <a:lstStyle/>
          <a:p>
            <a:fld id="{BAFBDF99-C655-4DDF-9BD3-A56AC687DAE1}" type="slidenum">
              <a:rPr lang="en-GB" smtClean="0"/>
              <a:t>‹#›</a:t>
            </a:fld>
            <a:endParaRPr lang="en-GB"/>
          </a:p>
        </p:txBody>
      </p:sp>
    </p:spTree>
    <p:extLst>
      <p:ext uri="{BB962C8B-B14F-4D97-AF65-F5344CB8AC3E}">
        <p14:creationId xmlns:p14="http://schemas.microsoft.com/office/powerpoint/2010/main" val="1928761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45F97-5563-222E-4A62-95B360A2479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D1C59B4-863B-E9A0-3481-B9B9E257957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303F2B-8A2C-4EB5-E0E6-DE5056EE67CF}"/>
              </a:ext>
            </a:extLst>
          </p:cNvPr>
          <p:cNvSpPr>
            <a:spLocks noGrp="1"/>
          </p:cNvSpPr>
          <p:nvPr>
            <p:ph type="dt" sz="half" idx="10"/>
          </p:nvPr>
        </p:nvSpPr>
        <p:spPr/>
        <p:txBody>
          <a:bodyPr/>
          <a:lstStyle/>
          <a:p>
            <a:fld id="{BC194D45-15FD-410C-92EB-B1AC8548DDC8}" type="datetimeFigureOut">
              <a:rPr lang="en-GB" smtClean="0"/>
              <a:t>04/10/2023</a:t>
            </a:fld>
            <a:endParaRPr lang="en-GB"/>
          </a:p>
        </p:txBody>
      </p:sp>
      <p:sp>
        <p:nvSpPr>
          <p:cNvPr id="5" name="Footer Placeholder 4">
            <a:extLst>
              <a:ext uri="{FF2B5EF4-FFF2-40B4-BE49-F238E27FC236}">
                <a16:creationId xmlns:a16="http://schemas.microsoft.com/office/drawing/2014/main" id="{25F0F326-33CE-FEDC-EF55-D8A358B76A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EB458C-33E5-DD61-31D7-73B2DE9C0284}"/>
              </a:ext>
            </a:extLst>
          </p:cNvPr>
          <p:cNvSpPr>
            <a:spLocks noGrp="1"/>
          </p:cNvSpPr>
          <p:nvPr>
            <p:ph type="sldNum" sz="quarter" idx="12"/>
          </p:nvPr>
        </p:nvSpPr>
        <p:spPr/>
        <p:txBody>
          <a:bodyPr/>
          <a:lstStyle/>
          <a:p>
            <a:fld id="{BAFBDF99-C655-4DDF-9BD3-A56AC687DAE1}" type="slidenum">
              <a:rPr lang="en-GB" smtClean="0"/>
              <a:t>‹#›</a:t>
            </a:fld>
            <a:endParaRPr lang="en-GB"/>
          </a:p>
        </p:txBody>
      </p:sp>
    </p:spTree>
    <p:extLst>
      <p:ext uri="{BB962C8B-B14F-4D97-AF65-F5344CB8AC3E}">
        <p14:creationId xmlns:p14="http://schemas.microsoft.com/office/powerpoint/2010/main" val="606846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53275-6278-6093-49A0-4481B4F4E9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B441EB1-6D1A-64FD-2DD5-BB3D5136A8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243AA2-C6AC-4370-493D-AA83C1EE395A}"/>
              </a:ext>
            </a:extLst>
          </p:cNvPr>
          <p:cNvSpPr>
            <a:spLocks noGrp="1"/>
          </p:cNvSpPr>
          <p:nvPr>
            <p:ph type="dt" sz="half" idx="10"/>
          </p:nvPr>
        </p:nvSpPr>
        <p:spPr/>
        <p:txBody>
          <a:bodyPr/>
          <a:lstStyle/>
          <a:p>
            <a:fld id="{BC194D45-15FD-410C-92EB-B1AC8548DDC8}" type="datetimeFigureOut">
              <a:rPr lang="en-GB" smtClean="0"/>
              <a:t>04/10/2023</a:t>
            </a:fld>
            <a:endParaRPr lang="en-GB"/>
          </a:p>
        </p:txBody>
      </p:sp>
      <p:sp>
        <p:nvSpPr>
          <p:cNvPr id="5" name="Footer Placeholder 4">
            <a:extLst>
              <a:ext uri="{FF2B5EF4-FFF2-40B4-BE49-F238E27FC236}">
                <a16:creationId xmlns:a16="http://schemas.microsoft.com/office/drawing/2014/main" id="{B34EC75B-D483-0B7C-B697-D942D9AABC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DDA102-F0C9-6793-56FC-971054F41AA4}"/>
              </a:ext>
            </a:extLst>
          </p:cNvPr>
          <p:cNvSpPr>
            <a:spLocks noGrp="1"/>
          </p:cNvSpPr>
          <p:nvPr>
            <p:ph type="sldNum" sz="quarter" idx="12"/>
          </p:nvPr>
        </p:nvSpPr>
        <p:spPr/>
        <p:txBody>
          <a:bodyPr/>
          <a:lstStyle/>
          <a:p>
            <a:fld id="{BAFBDF99-C655-4DDF-9BD3-A56AC687DAE1}" type="slidenum">
              <a:rPr lang="en-GB" smtClean="0"/>
              <a:t>‹#›</a:t>
            </a:fld>
            <a:endParaRPr lang="en-GB"/>
          </a:p>
        </p:txBody>
      </p:sp>
    </p:spTree>
    <p:extLst>
      <p:ext uri="{BB962C8B-B14F-4D97-AF65-F5344CB8AC3E}">
        <p14:creationId xmlns:p14="http://schemas.microsoft.com/office/powerpoint/2010/main" val="1029492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5105F-E870-324A-986F-A97FC713AF1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A48612C-CF57-A29E-17D9-02DC87483C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D4EA959-0953-11B0-855B-346552D0D9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25B8870-B03E-7B30-9D2D-70242AF70C2C}"/>
              </a:ext>
            </a:extLst>
          </p:cNvPr>
          <p:cNvSpPr>
            <a:spLocks noGrp="1"/>
          </p:cNvSpPr>
          <p:nvPr>
            <p:ph type="dt" sz="half" idx="10"/>
          </p:nvPr>
        </p:nvSpPr>
        <p:spPr/>
        <p:txBody>
          <a:bodyPr/>
          <a:lstStyle/>
          <a:p>
            <a:fld id="{BC194D45-15FD-410C-92EB-B1AC8548DDC8}" type="datetimeFigureOut">
              <a:rPr lang="en-GB" smtClean="0"/>
              <a:t>04/10/2023</a:t>
            </a:fld>
            <a:endParaRPr lang="en-GB"/>
          </a:p>
        </p:txBody>
      </p:sp>
      <p:sp>
        <p:nvSpPr>
          <p:cNvPr id="6" name="Footer Placeholder 5">
            <a:extLst>
              <a:ext uri="{FF2B5EF4-FFF2-40B4-BE49-F238E27FC236}">
                <a16:creationId xmlns:a16="http://schemas.microsoft.com/office/drawing/2014/main" id="{A1B7BE41-5658-56A4-9474-977324BD5F9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F61992-E7D5-D634-56B7-219DD4669D0E}"/>
              </a:ext>
            </a:extLst>
          </p:cNvPr>
          <p:cNvSpPr>
            <a:spLocks noGrp="1"/>
          </p:cNvSpPr>
          <p:nvPr>
            <p:ph type="sldNum" sz="quarter" idx="12"/>
          </p:nvPr>
        </p:nvSpPr>
        <p:spPr/>
        <p:txBody>
          <a:bodyPr/>
          <a:lstStyle/>
          <a:p>
            <a:fld id="{BAFBDF99-C655-4DDF-9BD3-A56AC687DAE1}" type="slidenum">
              <a:rPr lang="en-GB" smtClean="0"/>
              <a:t>‹#›</a:t>
            </a:fld>
            <a:endParaRPr lang="en-GB"/>
          </a:p>
        </p:txBody>
      </p:sp>
    </p:spTree>
    <p:extLst>
      <p:ext uri="{BB962C8B-B14F-4D97-AF65-F5344CB8AC3E}">
        <p14:creationId xmlns:p14="http://schemas.microsoft.com/office/powerpoint/2010/main" val="630413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0FB35-4874-071F-34D3-FF2193A7F18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F44B3A3-BB82-9F9D-6036-7E6F775896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015C06-3789-E7F5-5F11-406CFFF0F7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B2A4F5B-74A3-DDE9-DE08-870B892FFA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3227DED-25FE-3016-38A2-31D867FC5F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67B4AF5-38C9-C36A-CA7C-30BC72940F8A}"/>
              </a:ext>
            </a:extLst>
          </p:cNvPr>
          <p:cNvSpPr>
            <a:spLocks noGrp="1"/>
          </p:cNvSpPr>
          <p:nvPr>
            <p:ph type="dt" sz="half" idx="10"/>
          </p:nvPr>
        </p:nvSpPr>
        <p:spPr/>
        <p:txBody>
          <a:bodyPr/>
          <a:lstStyle/>
          <a:p>
            <a:fld id="{BC194D45-15FD-410C-92EB-B1AC8548DDC8}" type="datetimeFigureOut">
              <a:rPr lang="en-GB" smtClean="0"/>
              <a:t>04/10/2023</a:t>
            </a:fld>
            <a:endParaRPr lang="en-GB"/>
          </a:p>
        </p:txBody>
      </p:sp>
      <p:sp>
        <p:nvSpPr>
          <p:cNvPr id="8" name="Footer Placeholder 7">
            <a:extLst>
              <a:ext uri="{FF2B5EF4-FFF2-40B4-BE49-F238E27FC236}">
                <a16:creationId xmlns:a16="http://schemas.microsoft.com/office/drawing/2014/main" id="{B5A827E4-FB2F-3449-A249-256C13261D4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D5C246E-60DC-FB0B-C7ED-B7E47B15E1BF}"/>
              </a:ext>
            </a:extLst>
          </p:cNvPr>
          <p:cNvSpPr>
            <a:spLocks noGrp="1"/>
          </p:cNvSpPr>
          <p:nvPr>
            <p:ph type="sldNum" sz="quarter" idx="12"/>
          </p:nvPr>
        </p:nvSpPr>
        <p:spPr/>
        <p:txBody>
          <a:bodyPr/>
          <a:lstStyle/>
          <a:p>
            <a:fld id="{BAFBDF99-C655-4DDF-9BD3-A56AC687DAE1}" type="slidenum">
              <a:rPr lang="en-GB" smtClean="0"/>
              <a:t>‹#›</a:t>
            </a:fld>
            <a:endParaRPr lang="en-GB"/>
          </a:p>
        </p:txBody>
      </p:sp>
    </p:spTree>
    <p:extLst>
      <p:ext uri="{BB962C8B-B14F-4D97-AF65-F5344CB8AC3E}">
        <p14:creationId xmlns:p14="http://schemas.microsoft.com/office/powerpoint/2010/main" val="1506735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100EB-918B-A10A-9E99-C818BD1D67D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7454887-9C6A-8D93-EE2F-B47D355C5D0A}"/>
              </a:ext>
            </a:extLst>
          </p:cNvPr>
          <p:cNvSpPr>
            <a:spLocks noGrp="1"/>
          </p:cNvSpPr>
          <p:nvPr>
            <p:ph type="dt" sz="half" idx="10"/>
          </p:nvPr>
        </p:nvSpPr>
        <p:spPr/>
        <p:txBody>
          <a:bodyPr/>
          <a:lstStyle/>
          <a:p>
            <a:fld id="{BC194D45-15FD-410C-92EB-B1AC8548DDC8}" type="datetimeFigureOut">
              <a:rPr lang="en-GB" smtClean="0"/>
              <a:t>04/10/2023</a:t>
            </a:fld>
            <a:endParaRPr lang="en-GB"/>
          </a:p>
        </p:txBody>
      </p:sp>
      <p:sp>
        <p:nvSpPr>
          <p:cNvPr id="4" name="Footer Placeholder 3">
            <a:extLst>
              <a:ext uri="{FF2B5EF4-FFF2-40B4-BE49-F238E27FC236}">
                <a16:creationId xmlns:a16="http://schemas.microsoft.com/office/drawing/2014/main" id="{412888A3-7646-17CE-1E3A-7DF67DBB954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CF6AC1A-01B9-ECB9-832D-CD80E90E0A56}"/>
              </a:ext>
            </a:extLst>
          </p:cNvPr>
          <p:cNvSpPr>
            <a:spLocks noGrp="1"/>
          </p:cNvSpPr>
          <p:nvPr>
            <p:ph type="sldNum" sz="quarter" idx="12"/>
          </p:nvPr>
        </p:nvSpPr>
        <p:spPr/>
        <p:txBody>
          <a:bodyPr/>
          <a:lstStyle/>
          <a:p>
            <a:fld id="{BAFBDF99-C655-4DDF-9BD3-A56AC687DAE1}" type="slidenum">
              <a:rPr lang="en-GB" smtClean="0"/>
              <a:t>‹#›</a:t>
            </a:fld>
            <a:endParaRPr lang="en-GB"/>
          </a:p>
        </p:txBody>
      </p:sp>
    </p:spTree>
    <p:extLst>
      <p:ext uri="{BB962C8B-B14F-4D97-AF65-F5344CB8AC3E}">
        <p14:creationId xmlns:p14="http://schemas.microsoft.com/office/powerpoint/2010/main" val="1664332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C56667-744D-552F-A20D-81B981A016B7}"/>
              </a:ext>
            </a:extLst>
          </p:cNvPr>
          <p:cNvSpPr>
            <a:spLocks noGrp="1"/>
          </p:cNvSpPr>
          <p:nvPr>
            <p:ph type="dt" sz="half" idx="10"/>
          </p:nvPr>
        </p:nvSpPr>
        <p:spPr/>
        <p:txBody>
          <a:bodyPr/>
          <a:lstStyle/>
          <a:p>
            <a:fld id="{BC194D45-15FD-410C-92EB-B1AC8548DDC8}" type="datetimeFigureOut">
              <a:rPr lang="en-GB" smtClean="0"/>
              <a:t>04/10/2023</a:t>
            </a:fld>
            <a:endParaRPr lang="en-GB"/>
          </a:p>
        </p:txBody>
      </p:sp>
      <p:sp>
        <p:nvSpPr>
          <p:cNvPr id="3" name="Footer Placeholder 2">
            <a:extLst>
              <a:ext uri="{FF2B5EF4-FFF2-40B4-BE49-F238E27FC236}">
                <a16:creationId xmlns:a16="http://schemas.microsoft.com/office/drawing/2014/main" id="{7F778F1C-D88C-B209-C82D-1B5E8A0F42C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5EFF980-EEAE-2E0A-4B72-FBFD6132D8C7}"/>
              </a:ext>
            </a:extLst>
          </p:cNvPr>
          <p:cNvSpPr>
            <a:spLocks noGrp="1"/>
          </p:cNvSpPr>
          <p:nvPr>
            <p:ph type="sldNum" sz="quarter" idx="12"/>
          </p:nvPr>
        </p:nvSpPr>
        <p:spPr/>
        <p:txBody>
          <a:bodyPr/>
          <a:lstStyle/>
          <a:p>
            <a:fld id="{BAFBDF99-C655-4DDF-9BD3-A56AC687DAE1}" type="slidenum">
              <a:rPr lang="en-GB" smtClean="0"/>
              <a:t>‹#›</a:t>
            </a:fld>
            <a:endParaRPr lang="en-GB"/>
          </a:p>
        </p:txBody>
      </p:sp>
    </p:spTree>
    <p:extLst>
      <p:ext uri="{BB962C8B-B14F-4D97-AF65-F5344CB8AC3E}">
        <p14:creationId xmlns:p14="http://schemas.microsoft.com/office/powerpoint/2010/main" val="3585029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D970A-5BA3-0D20-F2C4-623FC9C2F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40ADA7B-A6CA-8537-0978-8E9449F753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1AAFC82-5E61-404E-83E2-74CFE8B37A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01572C-AF27-E5EC-3C47-233BC151B725}"/>
              </a:ext>
            </a:extLst>
          </p:cNvPr>
          <p:cNvSpPr>
            <a:spLocks noGrp="1"/>
          </p:cNvSpPr>
          <p:nvPr>
            <p:ph type="dt" sz="half" idx="10"/>
          </p:nvPr>
        </p:nvSpPr>
        <p:spPr/>
        <p:txBody>
          <a:bodyPr/>
          <a:lstStyle/>
          <a:p>
            <a:fld id="{BC194D45-15FD-410C-92EB-B1AC8548DDC8}" type="datetimeFigureOut">
              <a:rPr lang="en-GB" smtClean="0"/>
              <a:t>04/10/2023</a:t>
            </a:fld>
            <a:endParaRPr lang="en-GB"/>
          </a:p>
        </p:txBody>
      </p:sp>
      <p:sp>
        <p:nvSpPr>
          <p:cNvPr id="6" name="Footer Placeholder 5">
            <a:extLst>
              <a:ext uri="{FF2B5EF4-FFF2-40B4-BE49-F238E27FC236}">
                <a16:creationId xmlns:a16="http://schemas.microsoft.com/office/drawing/2014/main" id="{528B1499-0FB4-2898-815A-F51E4B0D500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A880731-73B1-176B-6177-D6C41AD1C500}"/>
              </a:ext>
            </a:extLst>
          </p:cNvPr>
          <p:cNvSpPr>
            <a:spLocks noGrp="1"/>
          </p:cNvSpPr>
          <p:nvPr>
            <p:ph type="sldNum" sz="quarter" idx="12"/>
          </p:nvPr>
        </p:nvSpPr>
        <p:spPr/>
        <p:txBody>
          <a:bodyPr/>
          <a:lstStyle/>
          <a:p>
            <a:fld id="{BAFBDF99-C655-4DDF-9BD3-A56AC687DAE1}" type="slidenum">
              <a:rPr lang="en-GB" smtClean="0"/>
              <a:t>‹#›</a:t>
            </a:fld>
            <a:endParaRPr lang="en-GB"/>
          </a:p>
        </p:txBody>
      </p:sp>
    </p:spTree>
    <p:extLst>
      <p:ext uri="{BB962C8B-B14F-4D97-AF65-F5344CB8AC3E}">
        <p14:creationId xmlns:p14="http://schemas.microsoft.com/office/powerpoint/2010/main" val="2646273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1F2AA-6DE6-03A0-127A-ABB2819BB5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C8FE774-A688-D7A8-5B78-01864314C7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5515B57-25BD-E1FE-BD06-2A13B8A75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744380-FE33-E28F-FF63-B246CB375512}"/>
              </a:ext>
            </a:extLst>
          </p:cNvPr>
          <p:cNvSpPr>
            <a:spLocks noGrp="1"/>
          </p:cNvSpPr>
          <p:nvPr>
            <p:ph type="dt" sz="half" idx="10"/>
          </p:nvPr>
        </p:nvSpPr>
        <p:spPr/>
        <p:txBody>
          <a:bodyPr/>
          <a:lstStyle/>
          <a:p>
            <a:fld id="{BC194D45-15FD-410C-92EB-B1AC8548DDC8}" type="datetimeFigureOut">
              <a:rPr lang="en-GB" smtClean="0"/>
              <a:t>04/10/2023</a:t>
            </a:fld>
            <a:endParaRPr lang="en-GB"/>
          </a:p>
        </p:txBody>
      </p:sp>
      <p:sp>
        <p:nvSpPr>
          <p:cNvPr id="6" name="Footer Placeholder 5">
            <a:extLst>
              <a:ext uri="{FF2B5EF4-FFF2-40B4-BE49-F238E27FC236}">
                <a16:creationId xmlns:a16="http://schemas.microsoft.com/office/drawing/2014/main" id="{62869660-72D0-923A-6A5A-240EE7098B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D274D2D-6A77-CB1E-A7F0-E07B526C5ED3}"/>
              </a:ext>
            </a:extLst>
          </p:cNvPr>
          <p:cNvSpPr>
            <a:spLocks noGrp="1"/>
          </p:cNvSpPr>
          <p:nvPr>
            <p:ph type="sldNum" sz="quarter" idx="12"/>
          </p:nvPr>
        </p:nvSpPr>
        <p:spPr/>
        <p:txBody>
          <a:bodyPr/>
          <a:lstStyle/>
          <a:p>
            <a:fld id="{BAFBDF99-C655-4DDF-9BD3-A56AC687DAE1}" type="slidenum">
              <a:rPr lang="en-GB" smtClean="0"/>
              <a:t>‹#›</a:t>
            </a:fld>
            <a:endParaRPr lang="en-GB"/>
          </a:p>
        </p:txBody>
      </p:sp>
    </p:spTree>
    <p:extLst>
      <p:ext uri="{BB962C8B-B14F-4D97-AF65-F5344CB8AC3E}">
        <p14:creationId xmlns:p14="http://schemas.microsoft.com/office/powerpoint/2010/main" val="3470883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D975A0-5F34-D70E-C67D-0813B6A84B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FF1D1E0-D406-10AA-E5CE-54D598DFC9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3DB3A8-64D3-68B2-081D-0F69F54E81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194D45-15FD-410C-92EB-B1AC8548DDC8}" type="datetimeFigureOut">
              <a:rPr lang="en-GB" smtClean="0"/>
              <a:t>04/10/2023</a:t>
            </a:fld>
            <a:endParaRPr lang="en-GB"/>
          </a:p>
        </p:txBody>
      </p:sp>
      <p:sp>
        <p:nvSpPr>
          <p:cNvPr id="5" name="Footer Placeholder 4">
            <a:extLst>
              <a:ext uri="{FF2B5EF4-FFF2-40B4-BE49-F238E27FC236}">
                <a16:creationId xmlns:a16="http://schemas.microsoft.com/office/drawing/2014/main" id="{01B59618-F599-EA92-486F-537A0895D6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2F93B79-B8DB-A5B9-A7BA-20058F1389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FBDF99-C655-4DDF-9BD3-A56AC687DAE1}" type="slidenum">
              <a:rPr lang="en-GB" smtClean="0"/>
              <a:t>‹#›</a:t>
            </a:fld>
            <a:endParaRPr lang="en-GB"/>
          </a:p>
        </p:txBody>
      </p:sp>
    </p:spTree>
    <p:extLst>
      <p:ext uri="{BB962C8B-B14F-4D97-AF65-F5344CB8AC3E}">
        <p14:creationId xmlns:p14="http://schemas.microsoft.com/office/powerpoint/2010/main" val="1894056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D83FE-57CA-6EF8-2024-F2898B15A784}"/>
              </a:ext>
            </a:extLst>
          </p:cNvPr>
          <p:cNvSpPr>
            <a:spLocks noGrp="1"/>
          </p:cNvSpPr>
          <p:nvPr>
            <p:ph type="title"/>
          </p:nvPr>
        </p:nvSpPr>
        <p:spPr>
          <a:xfrm>
            <a:off x="154707" y="134216"/>
            <a:ext cx="8961583" cy="918729"/>
          </a:xfrm>
          <a:ln w="28575">
            <a:solidFill>
              <a:schemeClr val="tx1"/>
            </a:solidFill>
            <a:prstDash val="dash"/>
          </a:ln>
        </p:spPr>
        <p:txBody>
          <a:bodyPr>
            <a:normAutofit fontScale="90000"/>
          </a:bodyPr>
          <a:lstStyle/>
          <a:p>
            <a:r>
              <a:rPr lang="en-GB" b="1" dirty="0">
                <a:latin typeface="Ink Free" panose="03080402000500000000" pitchFamily="66" charset="0"/>
              </a:rPr>
              <a:t>Chocolate Orange Christingle Cupcake</a:t>
            </a:r>
          </a:p>
        </p:txBody>
      </p:sp>
      <p:sp>
        <p:nvSpPr>
          <p:cNvPr id="3" name="TextBox 2">
            <a:extLst>
              <a:ext uri="{FF2B5EF4-FFF2-40B4-BE49-F238E27FC236}">
                <a16:creationId xmlns:a16="http://schemas.microsoft.com/office/drawing/2014/main" id="{E176D01E-0741-2FA2-FF24-AFCEF0FC1F06}"/>
              </a:ext>
            </a:extLst>
          </p:cNvPr>
          <p:cNvSpPr txBox="1"/>
          <p:nvPr/>
        </p:nvSpPr>
        <p:spPr>
          <a:xfrm>
            <a:off x="154709" y="1379810"/>
            <a:ext cx="8961582" cy="1015663"/>
          </a:xfrm>
          <a:prstGeom prst="rect">
            <a:avLst/>
          </a:prstGeom>
          <a:noFill/>
        </p:spPr>
        <p:txBody>
          <a:bodyPr wrap="square" rtlCol="0">
            <a:spAutoFit/>
          </a:bodyPr>
          <a:lstStyle/>
          <a:p>
            <a:r>
              <a:rPr lang="en-GB" sz="2400" b="1" dirty="0">
                <a:latin typeface="Ink Free" panose="03080402000500000000" pitchFamily="66" charset="0"/>
              </a:rPr>
              <a:t>What you need</a:t>
            </a:r>
          </a:p>
          <a:p>
            <a:r>
              <a:rPr lang="en-GB" dirty="0">
                <a:latin typeface="Cavolini" panose="03000502040302020204" pitchFamily="66" charset="0"/>
                <a:cs typeface="Cavolini" panose="03000502040302020204" pitchFamily="66" charset="0"/>
              </a:rPr>
              <a:t>Chocolate cupcake, orange fondant circle, strawberry shoelace, jelly tots, candy stick, yellow fondant, apricot jam</a:t>
            </a:r>
          </a:p>
        </p:txBody>
      </p:sp>
      <p:sp>
        <p:nvSpPr>
          <p:cNvPr id="4" name="TextBox 3">
            <a:extLst>
              <a:ext uri="{FF2B5EF4-FFF2-40B4-BE49-F238E27FC236}">
                <a16:creationId xmlns:a16="http://schemas.microsoft.com/office/drawing/2014/main" id="{F47A2382-6434-3989-A867-6DEF003F62CA}"/>
              </a:ext>
            </a:extLst>
          </p:cNvPr>
          <p:cNvSpPr txBox="1"/>
          <p:nvPr/>
        </p:nvSpPr>
        <p:spPr>
          <a:xfrm>
            <a:off x="1533236" y="5923703"/>
            <a:ext cx="10566399" cy="646331"/>
          </a:xfrm>
          <a:custGeom>
            <a:avLst/>
            <a:gdLst>
              <a:gd name="connsiteX0" fmla="*/ 0 w 10566399"/>
              <a:gd name="connsiteY0" fmla="*/ 0 h 646331"/>
              <a:gd name="connsiteX1" fmla="*/ 692686 w 10566399"/>
              <a:gd name="connsiteY1" fmla="*/ 0 h 646331"/>
              <a:gd name="connsiteX2" fmla="*/ 1491036 w 10566399"/>
              <a:gd name="connsiteY2" fmla="*/ 0 h 646331"/>
              <a:gd name="connsiteX3" fmla="*/ 2289386 w 10566399"/>
              <a:gd name="connsiteY3" fmla="*/ 0 h 646331"/>
              <a:gd name="connsiteX4" fmla="*/ 2770745 w 10566399"/>
              <a:gd name="connsiteY4" fmla="*/ 0 h 646331"/>
              <a:gd name="connsiteX5" fmla="*/ 3569095 w 10566399"/>
              <a:gd name="connsiteY5" fmla="*/ 0 h 646331"/>
              <a:gd name="connsiteX6" fmla="*/ 4050453 w 10566399"/>
              <a:gd name="connsiteY6" fmla="*/ 0 h 646331"/>
              <a:gd name="connsiteX7" fmla="*/ 4848803 w 10566399"/>
              <a:gd name="connsiteY7" fmla="*/ 0 h 646331"/>
              <a:gd name="connsiteX8" fmla="*/ 5330161 w 10566399"/>
              <a:gd name="connsiteY8" fmla="*/ 0 h 646331"/>
              <a:gd name="connsiteX9" fmla="*/ 6022847 w 10566399"/>
              <a:gd name="connsiteY9" fmla="*/ 0 h 646331"/>
              <a:gd name="connsiteX10" fmla="*/ 6398542 w 10566399"/>
              <a:gd name="connsiteY10" fmla="*/ 0 h 646331"/>
              <a:gd name="connsiteX11" fmla="*/ 6879900 w 10566399"/>
              <a:gd name="connsiteY11" fmla="*/ 0 h 646331"/>
              <a:gd name="connsiteX12" fmla="*/ 7255594 w 10566399"/>
              <a:gd name="connsiteY12" fmla="*/ 0 h 646331"/>
              <a:gd name="connsiteX13" fmla="*/ 7631288 w 10566399"/>
              <a:gd name="connsiteY13" fmla="*/ 0 h 646331"/>
              <a:gd name="connsiteX14" fmla="*/ 7901318 w 10566399"/>
              <a:gd name="connsiteY14" fmla="*/ 0 h 646331"/>
              <a:gd name="connsiteX15" fmla="*/ 8171349 w 10566399"/>
              <a:gd name="connsiteY15" fmla="*/ 0 h 646331"/>
              <a:gd name="connsiteX16" fmla="*/ 8547043 w 10566399"/>
              <a:gd name="connsiteY16" fmla="*/ 0 h 646331"/>
              <a:gd name="connsiteX17" fmla="*/ 9028401 w 10566399"/>
              <a:gd name="connsiteY17" fmla="*/ 0 h 646331"/>
              <a:gd name="connsiteX18" fmla="*/ 9509759 w 10566399"/>
              <a:gd name="connsiteY18" fmla="*/ 0 h 646331"/>
              <a:gd name="connsiteX19" fmla="*/ 9779789 w 10566399"/>
              <a:gd name="connsiteY19" fmla="*/ 0 h 646331"/>
              <a:gd name="connsiteX20" fmla="*/ 10566399 w 10566399"/>
              <a:gd name="connsiteY20" fmla="*/ 0 h 646331"/>
              <a:gd name="connsiteX21" fmla="*/ 10566399 w 10566399"/>
              <a:gd name="connsiteY21" fmla="*/ 310239 h 646331"/>
              <a:gd name="connsiteX22" fmla="*/ 10566399 w 10566399"/>
              <a:gd name="connsiteY22" fmla="*/ 646331 h 646331"/>
              <a:gd name="connsiteX23" fmla="*/ 9873713 w 10566399"/>
              <a:gd name="connsiteY23" fmla="*/ 646331 h 646331"/>
              <a:gd name="connsiteX24" fmla="*/ 9075363 w 10566399"/>
              <a:gd name="connsiteY24" fmla="*/ 646331 h 646331"/>
              <a:gd name="connsiteX25" fmla="*/ 8594005 w 10566399"/>
              <a:gd name="connsiteY25" fmla="*/ 646331 h 646331"/>
              <a:gd name="connsiteX26" fmla="*/ 8218310 w 10566399"/>
              <a:gd name="connsiteY26" fmla="*/ 646331 h 646331"/>
              <a:gd name="connsiteX27" fmla="*/ 7419960 w 10566399"/>
              <a:gd name="connsiteY27" fmla="*/ 646331 h 646331"/>
              <a:gd name="connsiteX28" fmla="*/ 6621610 w 10566399"/>
              <a:gd name="connsiteY28" fmla="*/ 646331 h 646331"/>
              <a:gd name="connsiteX29" fmla="*/ 6034588 w 10566399"/>
              <a:gd name="connsiteY29" fmla="*/ 646331 h 646331"/>
              <a:gd name="connsiteX30" fmla="*/ 5236238 w 10566399"/>
              <a:gd name="connsiteY30" fmla="*/ 646331 h 646331"/>
              <a:gd name="connsiteX31" fmla="*/ 4754880 w 10566399"/>
              <a:gd name="connsiteY31" fmla="*/ 646331 h 646331"/>
              <a:gd name="connsiteX32" fmla="*/ 4379185 w 10566399"/>
              <a:gd name="connsiteY32" fmla="*/ 646331 h 646331"/>
              <a:gd name="connsiteX33" fmla="*/ 3897827 w 10566399"/>
              <a:gd name="connsiteY33" fmla="*/ 646331 h 646331"/>
              <a:gd name="connsiteX34" fmla="*/ 3627797 w 10566399"/>
              <a:gd name="connsiteY34" fmla="*/ 646331 h 646331"/>
              <a:gd name="connsiteX35" fmla="*/ 3357767 w 10566399"/>
              <a:gd name="connsiteY35" fmla="*/ 646331 h 646331"/>
              <a:gd name="connsiteX36" fmla="*/ 2559417 w 10566399"/>
              <a:gd name="connsiteY36" fmla="*/ 646331 h 646331"/>
              <a:gd name="connsiteX37" fmla="*/ 2078058 w 10566399"/>
              <a:gd name="connsiteY37" fmla="*/ 646331 h 646331"/>
              <a:gd name="connsiteX38" fmla="*/ 1279708 w 10566399"/>
              <a:gd name="connsiteY38" fmla="*/ 646331 h 646331"/>
              <a:gd name="connsiteX39" fmla="*/ 798350 w 10566399"/>
              <a:gd name="connsiteY39" fmla="*/ 646331 h 646331"/>
              <a:gd name="connsiteX40" fmla="*/ 528320 w 10566399"/>
              <a:gd name="connsiteY40" fmla="*/ 646331 h 646331"/>
              <a:gd name="connsiteX41" fmla="*/ 0 w 10566399"/>
              <a:gd name="connsiteY41" fmla="*/ 646331 h 646331"/>
              <a:gd name="connsiteX42" fmla="*/ 0 w 10566399"/>
              <a:gd name="connsiteY42" fmla="*/ 323166 h 646331"/>
              <a:gd name="connsiteX43" fmla="*/ 0 w 10566399"/>
              <a:gd name="connsiteY43" fmla="*/ 0 h 646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0566399" h="646331" extrusionOk="0">
                <a:moveTo>
                  <a:pt x="0" y="0"/>
                </a:moveTo>
                <a:cubicBezTo>
                  <a:pt x="342398" y="-4385"/>
                  <a:pt x="446618" y="4486"/>
                  <a:pt x="692686" y="0"/>
                </a:cubicBezTo>
                <a:cubicBezTo>
                  <a:pt x="938754" y="-4486"/>
                  <a:pt x="1289615" y="23204"/>
                  <a:pt x="1491036" y="0"/>
                </a:cubicBezTo>
                <a:cubicBezTo>
                  <a:pt x="1692457" y="-23204"/>
                  <a:pt x="2101383" y="73329"/>
                  <a:pt x="2289386" y="0"/>
                </a:cubicBezTo>
                <a:cubicBezTo>
                  <a:pt x="2477389" y="-73329"/>
                  <a:pt x="2607390" y="32890"/>
                  <a:pt x="2770745" y="0"/>
                </a:cubicBezTo>
                <a:cubicBezTo>
                  <a:pt x="2934100" y="-32890"/>
                  <a:pt x="3329727" y="67414"/>
                  <a:pt x="3569095" y="0"/>
                </a:cubicBezTo>
                <a:cubicBezTo>
                  <a:pt x="3808463" y="-67414"/>
                  <a:pt x="3942309" y="42121"/>
                  <a:pt x="4050453" y="0"/>
                </a:cubicBezTo>
                <a:cubicBezTo>
                  <a:pt x="4158597" y="-42121"/>
                  <a:pt x="4651387" y="81886"/>
                  <a:pt x="4848803" y="0"/>
                </a:cubicBezTo>
                <a:cubicBezTo>
                  <a:pt x="5046219" y="-81886"/>
                  <a:pt x="5126120" y="14433"/>
                  <a:pt x="5330161" y="0"/>
                </a:cubicBezTo>
                <a:cubicBezTo>
                  <a:pt x="5534202" y="-14433"/>
                  <a:pt x="5749562" y="33599"/>
                  <a:pt x="6022847" y="0"/>
                </a:cubicBezTo>
                <a:cubicBezTo>
                  <a:pt x="6296132" y="-33599"/>
                  <a:pt x="6231047" y="33047"/>
                  <a:pt x="6398542" y="0"/>
                </a:cubicBezTo>
                <a:cubicBezTo>
                  <a:pt x="6566037" y="-33047"/>
                  <a:pt x="6666325" y="15768"/>
                  <a:pt x="6879900" y="0"/>
                </a:cubicBezTo>
                <a:cubicBezTo>
                  <a:pt x="7093475" y="-15768"/>
                  <a:pt x="7112576" y="22819"/>
                  <a:pt x="7255594" y="0"/>
                </a:cubicBezTo>
                <a:cubicBezTo>
                  <a:pt x="7398612" y="-22819"/>
                  <a:pt x="7485951" y="39748"/>
                  <a:pt x="7631288" y="0"/>
                </a:cubicBezTo>
                <a:cubicBezTo>
                  <a:pt x="7776625" y="-39748"/>
                  <a:pt x="7783843" y="31197"/>
                  <a:pt x="7901318" y="0"/>
                </a:cubicBezTo>
                <a:cubicBezTo>
                  <a:pt x="8018793" y="-31197"/>
                  <a:pt x="8053729" y="2845"/>
                  <a:pt x="8171349" y="0"/>
                </a:cubicBezTo>
                <a:cubicBezTo>
                  <a:pt x="8288969" y="-2845"/>
                  <a:pt x="8402586" y="23720"/>
                  <a:pt x="8547043" y="0"/>
                </a:cubicBezTo>
                <a:cubicBezTo>
                  <a:pt x="8691500" y="-23720"/>
                  <a:pt x="8885497" y="3259"/>
                  <a:pt x="9028401" y="0"/>
                </a:cubicBezTo>
                <a:cubicBezTo>
                  <a:pt x="9171305" y="-3259"/>
                  <a:pt x="9300974" y="44986"/>
                  <a:pt x="9509759" y="0"/>
                </a:cubicBezTo>
                <a:cubicBezTo>
                  <a:pt x="9718544" y="-44986"/>
                  <a:pt x="9690221" y="3057"/>
                  <a:pt x="9779789" y="0"/>
                </a:cubicBezTo>
                <a:cubicBezTo>
                  <a:pt x="9869357" y="-3057"/>
                  <a:pt x="10333723" y="35066"/>
                  <a:pt x="10566399" y="0"/>
                </a:cubicBezTo>
                <a:cubicBezTo>
                  <a:pt x="10586930" y="97034"/>
                  <a:pt x="10547370" y="238664"/>
                  <a:pt x="10566399" y="310239"/>
                </a:cubicBezTo>
                <a:cubicBezTo>
                  <a:pt x="10585428" y="381814"/>
                  <a:pt x="10541327" y="528674"/>
                  <a:pt x="10566399" y="646331"/>
                </a:cubicBezTo>
                <a:cubicBezTo>
                  <a:pt x="10245326" y="670932"/>
                  <a:pt x="10085416" y="608690"/>
                  <a:pt x="9873713" y="646331"/>
                </a:cubicBezTo>
                <a:cubicBezTo>
                  <a:pt x="9662010" y="683972"/>
                  <a:pt x="9426140" y="613735"/>
                  <a:pt x="9075363" y="646331"/>
                </a:cubicBezTo>
                <a:cubicBezTo>
                  <a:pt x="8724586" y="678927"/>
                  <a:pt x="8718329" y="614090"/>
                  <a:pt x="8594005" y="646331"/>
                </a:cubicBezTo>
                <a:cubicBezTo>
                  <a:pt x="8469681" y="678572"/>
                  <a:pt x="8326954" y="607523"/>
                  <a:pt x="8218310" y="646331"/>
                </a:cubicBezTo>
                <a:cubicBezTo>
                  <a:pt x="8109667" y="685139"/>
                  <a:pt x="7765016" y="604104"/>
                  <a:pt x="7419960" y="646331"/>
                </a:cubicBezTo>
                <a:cubicBezTo>
                  <a:pt x="7074904" y="688558"/>
                  <a:pt x="6934748" y="578509"/>
                  <a:pt x="6621610" y="646331"/>
                </a:cubicBezTo>
                <a:cubicBezTo>
                  <a:pt x="6308472" y="714153"/>
                  <a:pt x="6290202" y="592201"/>
                  <a:pt x="6034588" y="646331"/>
                </a:cubicBezTo>
                <a:cubicBezTo>
                  <a:pt x="5778974" y="700461"/>
                  <a:pt x="5515518" y="602058"/>
                  <a:pt x="5236238" y="646331"/>
                </a:cubicBezTo>
                <a:cubicBezTo>
                  <a:pt x="4956958" y="690604"/>
                  <a:pt x="4963518" y="618405"/>
                  <a:pt x="4754880" y="646331"/>
                </a:cubicBezTo>
                <a:cubicBezTo>
                  <a:pt x="4546242" y="674257"/>
                  <a:pt x="4490322" y="645146"/>
                  <a:pt x="4379185" y="646331"/>
                </a:cubicBezTo>
                <a:cubicBezTo>
                  <a:pt x="4268048" y="647516"/>
                  <a:pt x="4072374" y="637666"/>
                  <a:pt x="3897827" y="646331"/>
                </a:cubicBezTo>
                <a:cubicBezTo>
                  <a:pt x="3723280" y="654996"/>
                  <a:pt x="3687741" y="638349"/>
                  <a:pt x="3627797" y="646331"/>
                </a:cubicBezTo>
                <a:cubicBezTo>
                  <a:pt x="3567853" y="654313"/>
                  <a:pt x="3457444" y="634516"/>
                  <a:pt x="3357767" y="646331"/>
                </a:cubicBezTo>
                <a:cubicBezTo>
                  <a:pt x="3258090" y="658146"/>
                  <a:pt x="2813250" y="596903"/>
                  <a:pt x="2559417" y="646331"/>
                </a:cubicBezTo>
                <a:cubicBezTo>
                  <a:pt x="2305584" y="695759"/>
                  <a:pt x="2290917" y="628063"/>
                  <a:pt x="2078058" y="646331"/>
                </a:cubicBezTo>
                <a:cubicBezTo>
                  <a:pt x="1865199" y="664599"/>
                  <a:pt x="1674407" y="580462"/>
                  <a:pt x="1279708" y="646331"/>
                </a:cubicBezTo>
                <a:cubicBezTo>
                  <a:pt x="885009" y="712200"/>
                  <a:pt x="980463" y="601663"/>
                  <a:pt x="798350" y="646331"/>
                </a:cubicBezTo>
                <a:cubicBezTo>
                  <a:pt x="616237" y="690999"/>
                  <a:pt x="626595" y="622950"/>
                  <a:pt x="528320" y="646331"/>
                </a:cubicBezTo>
                <a:cubicBezTo>
                  <a:pt x="430045" y="669712"/>
                  <a:pt x="229327" y="591466"/>
                  <a:pt x="0" y="646331"/>
                </a:cubicBezTo>
                <a:cubicBezTo>
                  <a:pt x="-33725" y="535805"/>
                  <a:pt x="9297" y="469253"/>
                  <a:pt x="0" y="323166"/>
                </a:cubicBezTo>
                <a:cubicBezTo>
                  <a:pt x="-9297" y="177080"/>
                  <a:pt x="15226" y="96207"/>
                  <a:pt x="0" y="0"/>
                </a:cubicBezTo>
                <a:close/>
              </a:path>
            </a:pathLst>
          </a:custGeom>
          <a:noFill/>
          <a:ln w="28575">
            <a:solidFill>
              <a:schemeClr val="tx1"/>
            </a:solidFill>
            <a:extLst>
              <a:ext uri="{C807C97D-BFC1-408E-A445-0C87EB9F89A2}">
                <ask:lineSketchStyleProps xmlns:ask="http://schemas.microsoft.com/office/drawing/2018/sketchyshapes" sd="2653125483">
                  <a:prstGeom prst="rect">
                    <a:avLst/>
                  </a:prstGeom>
                  <ask:type>
                    <ask:lineSketchScribble/>
                  </ask:type>
                </ask:lineSketchStyleProps>
              </a:ext>
            </a:extLst>
          </a:ln>
        </p:spPr>
        <p:txBody>
          <a:bodyPr wrap="square" rtlCol="0">
            <a:spAutoFit/>
          </a:bodyPr>
          <a:lstStyle/>
          <a:p>
            <a:r>
              <a:rPr lang="en-GB" sz="3600" b="1" dirty="0">
                <a:latin typeface="Ink Free" panose="03080402000500000000" pitchFamily="66" charset="0"/>
              </a:rPr>
              <a:t>Think about…. </a:t>
            </a:r>
            <a:r>
              <a:rPr lang="en-GB" sz="2800" dirty="0">
                <a:latin typeface="Cavolini" panose="03000502040302020204" pitchFamily="66" charset="0"/>
                <a:cs typeface="Cavolini" panose="03000502040302020204" pitchFamily="66" charset="0"/>
              </a:rPr>
              <a:t>What each of the components means</a:t>
            </a:r>
          </a:p>
        </p:txBody>
      </p:sp>
      <p:sp>
        <p:nvSpPr>
          <p:cNvPr id="5" name="TextBox 4">
            <a:extLst>
              <a:ext uri="{FF2B5EF4-FFF2-40B4-BE49-F238E27FC236}">
                <a16:creationId xmlns:a16="http://schemas.microsoft.com/office/drawing/2014/main" id="{8E9CD981-D21D-E6EC-ACAA-DA1BF8030EEA}"/>
              </a:ext>
            </a:extLst>
          </p:cNvPr>
          <p:cNvSpPr txBox="1"/>
          <p:nvPr/>
        </p:nvSpPr>
        <p:spPr>
          <a:xfrm>
            <a:off x="154708" y="2722338"/>
            <a:ext cx="9241272" cy="2400657"/>
          </a:xfrm>
          <a:prstGeom prst="rect">
            <a:avLst/>
          </a:prstGeom>
          <a:noFill/>
          <a:ln w="28575">
            <a:solidFill>
              <a:schemeClr val="tx1"/>
            </a:solidFill>
          </a:ln>
        </p:spPr>
        <p:txBody>
          <a:bodyPr wrap="square" rtlCol="0">
            <a:spAutoFit/>
          </a:bodyPr>
          <a:lstStyle/>
          <a:p>
            <a:r>
              <a:rPr lang="en-GB" sz="2400" b="1" dirty="0">
                <a:latin typeface="Ink Free" panose="03080402000500000000" pitchFamily="66" charset="0"/>
              </a:rPr>
              <a:t>What do I do?</a:t>
            </a:r>
          </a:p>
          <a:p>
            <a:pPr marL="285750" indent="-285750">
              <a:buFont typeface="Arial" panose="020B0604020202020204" pitchFamily="34" charset="0"/>
              <a:buChar char="•"/>
            </a:pPr>
            <a:r>
              <a:rPr lang="en-GB" dirty="0">
                <a:latin typeface="Cavolini" panose="03000502040302020204" pitchFamily="66" charset="0"/>
                <a:cs typeface="Cavolini" panose="03000502040302020204" pitchFamily="66" charset="0"/>
              </a:rPr>
              <a:t>Attach the fondant to the cupcake with tiny dab apricot jam</a:t>
            </a:r>
          </a:p>
          <a:p>
            <a:pPr marL="285750" indent="-285750">
              <a:buFont typeface="Arial" panose="020B0604020202020204" pitchFamily="34" charset="0"/>
              <a:buChar char="•"/>
            </a:pPr>
            <a:r>
              <a:rPr lang="en-GB" dirty="0">
                <a:latin typeface="Cavolini" panose="03000502040302020204" pitchFamily="66" charset="0"/>
                <a:cs typeface="Cavolini" panose="03000502040302020204" pitchFamily="66" charset="0"/>
              </a:rPr>
              <a:t>Use a cocktail stick to make texture like orange peel</a:t>
            </a:r>
          </a:p>
          <a:p>
            <a:pPr marL="285750" indent="-285750">
              <a:buFont typeface="Arial" panose="020B0604020202020204" pitchFamily="34" charset="0"/>
              <a:buChar char="•"/>
            </a:pPr>
            <a:r>
              <a:rPr lang="en-GB" dirty="0">
                <a:latin typeface="Cavolini" panose="03000502040302020204" pitchFamily="66" charset="0"/>
                <a:cs typeface="Cavolini" panose="03000502040302020204" pitchFamily="66" charset="0"/>
              </a:rPr>
              <a:t>Mould yellow flame shape from fondant and mould onto candy stick.</a:t>
            </a:r>
          </a:p>
          <a:p>
            <a:pPr marL="285750" indent="-285750">
              <a:buFont typeface="Arial" panose="020B0604020202020204" pitchFamily="34" charset="0"/>
              <a:buChar char="•"/>
            </a:pPr>
            <a:r>
              <a:rPr lang="en-GB" dirty="0">
                <a:latin typeface="Cavolini" panose="03000502040302020204" pitchFamily="66" charset="0"/>
                <a:cs typeface="Cavolini" panose="03000502040302020204" pitchFamily="66" charset="0"/>
              </a:rPr>
              <a:t>Add candy stick candle and jelly tots to top of cake and lay around strawberry shoelace.</a:t>
            </a:r>
          </a:p>
          <a:p>
            <a:pPr marL="285750" indent="-285750">
              <a:buFont typeface="Arial" panose="020B0604020202020204" pitchFamily="34" charset="0"/>
              <a:buChar char="•"/>
            </a:pPr>
            <a:r>
              <a:rPr lang="en-GB" dirty="0">
                <a:latin typeface="Cavolini" panose="03000502040302020204" pitchFamily="66" charset="0"/>
                <a:cs typeface="Cavolini" panose="03000502040302020204" pitchFamily="66" charset="0"/>
              </a:rPr>
              <a:t>Place in a (named) bag to take home</a:t>
            </a:r>
          </a:p>
        </p:txBody>
      </p:sp>
      <p:pic>
        <p:nvPicPr>
          <p:cNvPr id="1026" name="Picture 2" descr="See the source image">
            <a:extLst>
              <a:ext uri="{FF2B5EF4-FFF2-40B4-BE49-F238E27FC236}">
                <a16:creationId xmlns:a16="http://schemas.microsoft.com/office/drawing/2014/main" id="{6EBE6620-A485-DE09-9466-69402CA705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07" y="5255491"/>
            <a:ext cx="1133521" cy="1468292"/>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a:extLst>
              <a:ext uri="{FF2B5EF4-FFF2-40B4-BE49-F238E27FC236}">
                <a16:creationId xmlns:a16="http://schemas.microsoft.com/office/drawing/2014/main" id="{7357C879-ECDF-8A9A-CEE4-FF1D3E369D1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5069" t="18648" r="15502" b="10403"/>
          <a:stretch/>
        </p:blipFill>
        <p:spPr bwMode="auto">
          <a:xfrm>
            <a:off x="9328726" y="88710"/>
            <a:ext cx="2770909" cy="37776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738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D83FE-57CA-6EF8-2024-F2898B15A784}"/>
              </a:ext>
            </a:extLst>
          </p:cNvPr>
          <p:cNvSpPr>
            <a:spLocks noGrp="1"/>
          </p:cNvSpPr>
          <p:nvPr>
            <p:ph type="title"/>
          </p:nvPr>
        </p:nvSpPr>
        <p:spPr>
          <a:xfrm>
            <a:off x="154707" y="134216"/>
            <a:ext cx="8961583" cy="918729"/>
          </a:xfrm>
          <a:ln w="28575">
            <a:solidFill>
              <a:schemeClr val="tx1"/>
            </a:solidFill>
            <a:prstDash val="dash"/>
          </a:ln>
        </p:spPr>
        <p:txBody>
          <a:bodyPr>
            <a:normAutofit fontScale="90000"/>
          </a:bodyPr>
          <a:lstStyle/>
          <a:p>
            <a:r>
              <a:rPr lang="en-GB" b="1" dirty="0">
                <a:latin typeface="Ink Free" panose="03080402000500000000" pitchFamily="66" charset="0"/>
              </a:rPr>
              <a:t>Chocolate Orange Christingle Cupcake</a:t>
            </a:r>
          </a:p>
        </p:txBody>
      </p:sp>
      <p:sp>
        <p:nvSpPr>
          <p:cNvPr id="3" name="TextBox 2">
            <a:extLst>
              <a:ext uri="{FF2B5EF4-FFF2-40B4-BE49-F238E27FC236}">
                <a16:creationId xmlns:a16="http://schemas.microsoft.com/office/drawing/2014/main" id="{E176D01E-0741-2FA2-FF24-AFCEF0FC1F06}"/>
              </a:ext>
            </a:extLst>
          </p:cNvPr>
          <p:cNvSpPr txBox="1"/>
          <p:nvPr/>
        </p:nvSpPr>
        <p:spPr>
          <a:xfrm>
            <a:off x="154709" y="1379810"/>
            <a:ext cx="8961582" cy="5262979"/>
          </a:xfrm>
          <a:prstGeom prst="rect">
            <a:avLst/>
          </a:prstGeom>
          <a:noFill/>
        </p:spPr>
        <p:txBody>
          <a:bodyPr wrap="square" rtlCol="0">
            <a:spAutoFit/>
          </a:bodyPr>
          <a:lstStyle/>
          <a:p>
            <a:r>
              <a:rPr lang="en-GB" sz="2400" b="1" dirty="0">
                <a:solidFill>
                  <a:srgbClr val="C00000"/>
                </a:solidFill>
                <a:latin typeface="Ink Free" panose="03080402000500000000" pitchFamily="66" charset="0"/>
              </a:rPr>
              <a:t>Leaders Notes</a:t>
            </a:r>
          </a:p>
          <a:p>
            <a:endParaRPr lang="en-GB" sz="2400" b="1" dirty="0">
              <a:solidFill>
                <a:srgbClr val="C00000"/>
              </a:solidFill>
              <a:latin typeface="Ink Free" panose="03080402000500000000" pitchFamily="66" charset="0"/>
            </a:endParaRPr>
          </a:p>
          <a:p>
            <a:r>
              <a:rPr lang="en-GB" dirty="0">
                <a:latin typeface="Cavolini" panose="03000502040302020204" pitchFamily="66" charset="0"/>
                <a:cs typeface="Cavolini" panose="03000502040302020204" pitchFamily="66" charset="0"/>
              </a:rPr>
              <a:t>We have used both home baked, and shop bought cupcakes.  Where we use home baked, we would use dairy free spread and make with cocoa not melted chocolate so as to keep the cupcakes dairy free.  We have added orange essence too.  </a:t>
            </a:r>
          </a:p>
          <a:p>
            <a:endParaRPr lang="en-GB" dirty="0">
              <a:latin typeface="Cavolini" panose="03000502040302020204" pitchFamily="66" charset="0"/>
              <a:cs typeface="Cavolini" panose="03000502040302020204" pitchFamily="66" charset="0"/>
            </a:endParaRPr>
          </a:p>
          <a:p>
            <a:r>
              <a:rPr lang="en-GB" dirty="0">
                <a:latin typeface="Cavolini" panose="03000502040302020204" pitchFamily="66" charset="0"/>
                <a:cs typeface="Cavolini" panose="03000502040302020204" pitchFamily="66" charset="0"/>
              </a:rPr>
              <a:t>We have used shop bought gluten free cupcakes where needed.</a:t>
            </a:r>
          </a:p>
          <a:p>
            <a:endParaRPr lang="en-GB" dirty="0">
              <a:latin typeface="Cavolini" panose="03000502040302020204" pitchFamily="66" charset="0"/>
              <a:cs typeface="Cavolini" panose="03000502040302020204" pitchFamily="66" charset="0"/>
            </a:endParaRPr>
          </a:p>
          <a:p>
            <a:r>
              <a:rPr lang="en-GB" dirty="0">
                <a:latin typeface="Cavolini" panose="03000502040302020204" pitchFamily="66" charset="0"/>
                <a:cs typeface="Cavolini" panose="03000502040302020204" pitchFamily="66" charset="0"/>
              </a:rPr>
              <a:t>The orange peel effect on the fondant is best achieved with a cocktail stick not a fork in our experience – easier to be gentle!</a:t>
            </a:r>
          </a:p>
          <a:p>
            <a:endParaRPr lang="en-GB" dirty="0">
              <a:latin typeface="Cavolini" panose="03000502040302020204" pitchFamily="66" charset="0"/>
              <a:cs typeface="Cavolini" panose="03000502040302020204" pitchFamily="66" charset="0"/>
            </a:endParaRPr>
          </a:p>
          <a:p>
            <a:r>
              <a:rPr lang="en-GB" dirty="0">
                <a:latin typeface="Cavolini" panose="03000502040302020204" pitchFamily="66" charset="0"/>
                <a:cs typeface="Cavolini" panose="03000502040302020204" pitchFamily="66" charset="0"/>
              </a:rPr>
              <a:t>The flames are a little fiddly – you could omit.</a:t>
            </a:r>
          </a:p>
          <a:p>
            <a:endParaRPr lang="en-GB" dirty="0">
              <a:latin typeface="Cavolini" panose="03000502040302020204" pitchFamily="66" charset="0"/>
              <a:cs typeface="Cavolini" panose="03000502040302020204" pitchFamily="66" charset="0"/>
            </a:endParaRPr>
          </a:p>
          <a:p>
            <a:r>
              <a:rPr lang="en-GB" dirty="0">
                <a:latin typeface="Cavolini" panose="03000502040302020204" pitchFamily="66" charset="0"/>
                <a:cs typeface="Cavolini" panose="03000502040302020204" pitchFamily="66" charset="0"/>
              </a:rPr>
              <a:t>We use the time we are making these to talk about what each of the components mean.</a:t>
            </a:r>
          </a:p>
          <a:p>
            <a:endParaRPr lang="en-GB" dirty="0">
              <a:latin typeface="Cavolini" panose="03000502040302020204" pitchFamily="66" charset="0"/>
              <a:cs typeface="Cavolini" panose="03000502040302020204" pitchFamily="66" charset="0"/>
            </a:endParaRPr>
          </a:p>
          <a:p>
            <a:r>
              <a:rPr lang="en-GB" dirty="0">
                <a:latin typeface="Cavolini" panose="03000502040302020204" pitchFamily="66" charset="0"/>
                <a:cs typeface="Cavolini" panose="03000502040302020204" pitchFamily="66" charset="0"/>
              </a:rPr>
              <a:t>		</a:t>
            </a:r>
          </a:p>
        </p:txBody>
      </p:sp>
      <p:pic>
        <p:nvPicPr>
          <p:cNvPr id="1026" name="Picture 2" descr="See the source image">
            <a:extLst>
              <a:ext uri="{FF2B5EF4-FFF2-40B4-BE49-F238E27FC236}">
                <a16:creationId xmlns:a16="http://schemas.microsoft.com/office/drawing/2014/main" id="{6EBE6620-A485-DE09-9466-69402CA705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6114" y="5256782"/>
            <a:ext cx="1133521" cy="1468292"/>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a:extLst>
              <a:ext uri="{FF2B5EF4-FFF2-40B4-BE49-F238E27FC236}">
                <a16:creationId xmlns:a16="http://schemas.microsoft.com/office/drawing/2014/main" id="{7357C879-ECDF-8A9A-CEE4-FF1D3E369D1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5069" t="18648" r="15502" b="10403"/>
          <a:stretch/>
        </p:blipFill>
        <p:spPr bwMode="auto">
          <a:xfrm>
            <a:off x="9328726" y="88710"/>
            <a:ext cx="2770909" cy="37776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87372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26436</TotalTime>
  <Words>225</Words>
  <Application>Microsoft Office PowerPoint</Application>
  <PresentationFormat>Widescreen</PresentationFormat>
  <Paragraphs>26</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Cavolini</vt:lpstr>
      <vt:lpstr>Ink Free</vt:lpstr>
      <vt:lpstr>Office Theme</vt:lpstr>
      <vt:lpstr>Chocolate Orange Christingle Cupcake</vt:lpstr>
      <vt:lpstr>Chocolate Orange Christingle Cupcake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Haggai 2 – looking for God’s Glory</dc:title>
  <dc:creator>Ceri-Anne Ashby</dc:creator>
  <cp:lastModifiedBy>Ceri-Anne Ashby</cp:lastModifiedBy>
  <cp:revision>15</cp:revision>
  <cp:lastPrinted>2022-08-01T20:27:05Z</cp:lastPrinted>
  <dcterms:created xsi:type="dcterms:W3CDTF">2022-07-10T15:48:11Z</dcterms:created>
  <dcterms:modified xsi:type="dcterms:W3CDTF">2023-10-04T15:01:04Z</dcterms:modified>
</cp:coreProperties>
</file>