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8" r:id="rId5"/>
    <p:sldId id="267" r:id="rId6"/>
    <p:sldId id="266" r:id="rId7"/>
    <p:sldId id="265" r:id="rId8"/>
    <p:sldId id="259" r:id="rId9"/>
    <p:sldId id="264" r:id="rId10"/>
    <p:sldId id="263" r:id="rId11"/>
    <p:sldId id="262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1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1E4B-1737-4E7B-BFCC-9B32411B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018EB-9F7A-4EB8-8EDA-A5E6E88B1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AA4C-7F49-4A22-8EC7-68E313BA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D280-D003-46AB-83C0-156C93CD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BF0-CEE1-4E38-930E-5A94450B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3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65E2-E614-4FEE-862C-3927B39C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63640-9FFA-4FAA-A06F-A0F56593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A7E8C-DE55-4B68-9A16-380F6453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DAE1F-D4E6-4196-B8C3-B2CA61FD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30227-EACC-450B-84A6-9731AA2C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3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9A0F6-E208-4646-8CAA-4EC8B2A96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27B50-1CEC-43D2-AEDC-BC0D48962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6C27-3F23-4780-A56F-6684DC8F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21AE-80A6-4F45-8862-FB1EA8CD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C6B0F-A06A-4936-87AC-14AEDF42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3942-E34B-4DB8-8391-75534C60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7E0D-1F1B-40C4-A1C6-C93C56BB8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45392-7FE1-48D5-85D2-BB6BC5EA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62651-A988-4CE7-91E9-F0B096B5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CC6F-EBB4-474D-8107-EF16FD26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6E43-1379-4912-8A7F-BD1B95FC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3B44B-CA64-4DEC-A5A9-C52D61F9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1FB8-4CA9-476F-B128-AFFE4D84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01A9-DC89-4E88-8DBB-03104327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EE82-8ADE-44A4-8208-9EEA1831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F279-973B-48E7-AC2C-7C384622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59C1-7D77-4AD4-A972-E8F47807B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EE4C-5686-43E7-8346-6300CC84C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4E244-033E-46D6-B681-C5B2C591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98F0D-E264-4F1D-805F-D1913E13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BE4DB-7A0E-47AE-BEC8-E855A688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0D4F-3257-4B7C-A90D-F71B7464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A9603-DA08-4821-9978-A45B78C4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99951-1211-46D0-AE73-22ADDD388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D7B59-9254-475E-9C99-54E828E6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004D-3178-4CC6-B4A7-D431D2F1A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0DDC9-FE9F-4CBC-9F8B-39FCC322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339B3-C998-47AD-8D04-C4767D20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2EC46-5792-4379-AC42-C13A01C6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11E3-7DC4-4DC5-82BA-7FD85CCC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618EA-6BEF-4947-83E4-168CE076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48FFB-9F55-4AC8-AB32-ABED1686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53A87-E6B4-470C-AA55-80114171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29BF5-5A28-4D91-84DE-A6B90DC4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4611E-B0B5-4963-8732-338F677A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CF534-7740-485D-89D7-D34C2B25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D8-8DD7-42B9-8D70-0DF13BF0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21FF6-5092-40FF-935A-473C119D8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03E95-799C-46E7-81E6-DF76D498A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3D92B-7AB6-4554-9C61-A8D8EB76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A619D-2C16-4941-9BA9-BA9F2228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309E-EBD4-4F4C-8FCD-6C44731F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4948-4EE0-414C-831F-CFAD4EA5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B5C96-DCE9-42B5-AEE8-3976729A1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076F7-6971-4ED3-9787-28B91199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33E34-59C7-4932-9DC1-D326FF11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C1FE3-1FF8-46B5-B19C-9D7B4272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6A6DC-DFE2-4477-A1B9-1DBACA60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8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A927B-2D32-41A5-BA89-6D7318DB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BA4C-EB3A-4297-A274-BF9A13D68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7549-DFFD-4528-B190-9429FEC6F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FE4D-14BA-4252-B2EF-9126708E1969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2330-537C-4FEF-8F3B-887B0FEB3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90BD-915D-4EE4-9900-2B275B154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8B88-93FA-456C-86EE-A50F0585D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2222B-0FAB-4BFF-8A88-86C54F38A42F}"/>
              </a:ext>
            </a:extLst>
          </p:cNvPr>
          <p:cNvSpPr txBox="1"/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How Well Do You Know The Christmas Story?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04FE5-3320-48EB-8F2A-17E5C9786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7" r="30082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943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98FFC-D5BA-4DFB-80AC-A2CB2C4FFAE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9. What animals were gathered around the manger?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E2A9C-0D61-40CB-9652-DBE3D37EB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9" r="9453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32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981EE-4EDB-4B38-863C-A0FB6AA103D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10. How many wise men were there?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6B71B-D8C4-4BCD-B789-C798A067E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" r="3" b="197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892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900C4-3949-4AA1-9CC9-9067D9243745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>
                <a:latin typeface="+mj-lt"/>
                <a:ea typeface="+mj-ea"/>
                <a:cs typeface="+mj-cs"/>
              </a:rPr>
              <a:t>11. How soon after Jesus’ birth did the wise men arrive?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5582B-2DAF-4651-A85B-2AD35D442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7241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45E55-126C-44FC-AF25-11880610174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12. How did the wise men travel?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6CB01-E2DE-4F85-A69C-C9765C98E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1" r="604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217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63029-9074-4467-BB30-0A2D33EBC4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1. Who told Mary she was pregnant?</a:t>
            </a:r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695B0-3851-4F10-8EE4-5E713E55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5" r="1" b="409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6500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1F2341-C4C7-410D-BD30-2809985B9967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2. Where did Mary and Joseph live?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49A90-843D-46C2-8A03-932B49AA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5" r="-2" b="2041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2994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3744D-71FD-4DBD-9408-068DDD779231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3. What did Mary ride on the journey to Bethlehem?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A8779-8E25-459B-AFD8-1D9F189BB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9" r="-1" b="35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209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7B157-17FB-4175-8750-8C4082D2112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4. Who went with Mary?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99DE2-941B-45A9-AF41-756F83300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109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A6511-F76D-4358-919C-81F9CD62024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5. How soon after they reached Bethlehem was Jesus born?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2C636-FC5C-4FE5-8605-5C3959F00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6" r="235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91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F2EF2-C029-48D7-8C84-1003A7AA3042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6.  What was the weather like?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384C0-AE29-4CAB-8A19-CDBB30E6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564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2D575-3CCA-4B4D-B427-FE6D183BB23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7. What sort of building was Jesus born in?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8727F-8E9A-416E-B5E0-DCB8CD143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3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E26643-01EB-4166-95E6-99FC9D8B399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8. What part did the innkeeper play in the story?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59911-F3A0-46D0-847B-CB410E64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77" b="655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642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131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We Know The Christmas Story?</dc:title>
  <dc:creator>Sammy Jordan</dc:creator>
  <cp:lastModifiedBy>Sammy Jordan</cp:lastModifiedBy>
  <cp:revision>3</cp:revision>
  <dcterms:created xsi:type="dcterms:W3CDTF">2021-10-21T16:18:48Z</dcterms:created>
  <dcterms:modified xsi:type="dcterms:W3CDTF">2021-10-22T11:36:22Z</dcterms:modified>
</cp:coreProperties>
</file>