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0" r:id="rId7"/>
    <p:sldId id="262" r:id="rId8"/>
    <p:sldId id="261" r:id="rId9"/>
    <p:sldId id="260" r:id="rId10"/>
    <p:sldId id="259" r:id="rId11"/>
    <p:sldId id="258" r:id="rId12"/>
    <p:sldId id="257" r:id="rId13"/>
    <p:sldId id="265" r:id="rId14"/>
    <p:sldId id="266" r:id="rId15"/>
    <p:sldId id="267" r:id="rId16"/>
    <p:sldId id="275" r:id="rId17"/>
    <p:sldId id="279" r:id="rId18"/>
    <p:sldId id="278" r:id="rId19"/>
    <p:sldId id="289" r:id="rId20"/>
    <p:sldId id="281" r:id="rId21"/>
    <p:sldId id="282" r:id="rId22"/>
    <p:sldId id="283" r:id="rId23"/>
    <p:sldId id="284" r:id="rId24"/>
    <p:sldId id="285" r:id="rId2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EBF14F-1766-4A61-B53D-B3FA1C3508ED}">
          <p14:sldIdLst>
            <p14:sldId id="256"/>
            <p14:sldId id="264"/>
            <p14:sldId id="280"/>
            <p14:sldId id="262"/>
            <p14:sldId id="261"/>
            <p14:sldId id="260"/>
            <p14:sldId id="259"/>
            <p14:sldId id="258"/>
            <p14:sldId id="257"/>
            <p14:sldId id="265"/>
            <p14:sldId id="266"/>
            <p14:sldId id="267"/>
            <p14:sldId id="275"/>
            <p14:sldId id="279"/>
            <p14:sldId id="278"/>
            <p14:sldId id="289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9A4klqbqY&amp;t=149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nowy mountain&#10;&#10;Description automatically generated">
            <a:extLst>
              <a:ext uri="{FF2B5EF4-FFF2-40B4-BE49-F238E27FC236}">
                <a16:creationId xmlns:a16="http://schemas.microsoft.com/office/drawing/2014/main" id="{20522B00-14FB-1CD9-F823-9BF620C88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1EC67C8C-D6C1-CBF8-C957-3DCEC7588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val with black text&#10;&#10;Description automatically generated">
            <a:extLst>
              <a:ext uri="{FF2B5EF4-FFF2-40B4-BE49-F238E27FC236}">
                <a16:creationId xmlns:a16="http://schemas.microsoft.com/office/drawing/2014/main" id="{204015A7-78DF-6EC4-B061-32400875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992E4915-E8F9-429E-C6CB-413A91BDC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D2B06C12-8C94-3EEA-9B12-4264EA807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DEE51F8E-A9D2-8836-4EA1-5818F3231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8380837E-B630-5FCF-173F-9089033E3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Description automatically generated">
            <a:extLst>
              <a:ext uri="{FF2B5EF4-FFF2-40B4-BE49-F238E27FC236}">
                <a16:creationId xmlns:a16="http://schemas.microsoft.com/office/drawing/2014/main" id="{D8443765-F938-D93C-ED0B-3D55F175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2002DC11-4BF4-E467-16EA-CFBCCCE7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EF4A971-81EB-A589-DAD0-F87982C14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475" y="3155869"/>
            <a:ext cx="1297482" cy="6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around it&#10;&#10;Description automatically generated">
            <a:extLst>
              <a:ext uri="{FF2B5EF4-FFF2-40B4-BE49-F238E27FC236}">
                <a16:creationId xmlns:a16="http://schemas.microsoft.com/office/drawing/2014/main" id="{9D148A28-D8EB-48E0-CAFD-5117EA10E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on it&#10;&#10;Description automatically generated">
            <a:extLst>
              <a:ext uri="{FF2B5EF4-FFF2-40B4-BE49-F238E27FC236}">
                <a16:creationId xmlns:a16="http://schemas.microsoft.com/office/drawing/2014/main" id="{96AC79D0-F262-80CE-5FA7-351513B4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007F05EE-A928-0C9B-D86B-F857E2FA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 with notes around it&#10;&#10;Description automatically generated">
            <a:extLst>
              <a:ext uri="{FF2B5EF4-FFF2-40B4-BE49-F238E27FC236}">
                <a16:creationId xmlns:a16="http://schemas.microsoft.com/office/drawing/2014/main" id="{0B27AEBB-52B0-85CF-263E-682C437C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F1665C74-9ED6-9971-F0CA-085ED9E70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text&#10;&#10;Description automatically generated">
            <a:extLst>
              <a:ext uri="{FF2B5EF4-FFF2-40B4-BE49-F238E27FC236}">
                <a16:creationId xmlns:a16="http://schemas.microsoft.com/office/drawing/2014/main" id="{67107F97-8016-9752-1705-D88B8C6FE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AD0D492B-4A61-E906-9E00-9C9ECD54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ote&#10;&#10;Description automatically generated">
            <a:extLst>
              <a:ext uri="{FF2B5EF4-FFF2-40B4-BE49-F238E27FC236}">
                <a16:creationId xmlns:a16="http://schemas.microsoft.com/office/drawing/2014/main" id="{75D75FB6-E37D-474E-422E-86A3350EF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nowy mountain&#10;&#10;Description automatically generated">
            <a:extLst>
              <a:ext uri="{FF2B5EF4-FFF2-40B4-BE49-F238E27FC236}">
                <a16:creationId xmlns:a16="http://schemas.microsoft.com/office/drawing/2014/main" id="{3FC87A24-0089-C8C9-EBA1-8652AF490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F4B54FB0-048A-6AF3-3C7A-703E2E413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Description automatically generated">
            <a:extLst>
              <a:ext uri="{FF2B5EF4-FFF2-40B4-BE49-F238E27FC236}">
                <a16:creationId xmlns:a16="http://schemas.microsoft.com/office/drawing/2014/main" id="{CFBE7243-9169-7EA6-BFFF-7DB6236DD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and text on a green background&#10;&#10;Description automatically generated">
            <a:extLst>
              <a:ext uri="{FF2B5EF4-FFF2-40B4-BE49-F238E27FC236}">
                <a16:creationId xmlns:a16="http://schemas.microsoft.com/office/drawing/2014/main" id="{DAE6EB55-F0A6-0B7E-62AD-367F2558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5" ma:contentTypeDescription="Create a new document." ma:contentTypeScope="" ma:versionID="3b2426cb18161bc886adfa0e438a8857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644939f7635bd389a235a128a75aa3a6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D94866-4159-4369-A488-665B249D66F1}"/>
</file>

<file path=customXml/itemProps2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14</cp:revision>
  <dcterms:created xsi:type="dcterms:W3CDTF">2022-03-08T17:50:39Z</dcterms:created>
  <dcterms:modified xsi:type="dcterms:W3CDTF">2024-10-29T12:35:34Z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