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1C0-66AF-47FD-8DE8-3CFFD7D2236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4C79-13B8-4AEB-AFBE-AFA047D2A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81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1C0-66AF-47FD-8DE8-3CFFD7D2236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4C79-13B8-4AEB-AFBE-AFA047D2A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79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1C0-66AF-47FD-8DE8-3CFFD7D2236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4C79-13B8-4AEB-AFBE-AFA047D2A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38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1C0-66AF-47FD-8DE8-3CFFD7D2236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4C79-13B8-4AEB-AFBE-AFA047D2A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6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1C0-66AF-47FD-8DE8-3CFFD7D2236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4C79-13B8-4AEB-AFBE-AFA047D2A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4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1C0-66AF-47FD-8DE8-3CFFD7D2236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4C79-13B8-4AEB-AFBE-AFA047D2A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20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1C0-66AF-47FD-8DE8-3CFFD7D2236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4C79-13B8-4AEB-AFBE-AFA047D2A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9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1C0-66AF-47FD-8DE8-3CFFD7D2236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4C79-13B8-4AEB-AFBE-AFA047D2A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98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1C0-66AF-47FD-8DE8-3CFFD7D2236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4C79-13B8-4AEB-AFBE-AFA047D2A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01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1C0-66AF-47FD-8DE8-3CFFD7D2236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4C79-13B8-4AEB-AFBE-AFA047D2A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54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1C0-66AF-47FD-8DE8-3CFFD7D2236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4C79-13B8-4AEB-AFBE-AFA047D2A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3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9A1C0-66AF-47FD-8DE8-3CFFD7D2236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4C79-13B8-4AEB-AFBE-AFA047D2A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16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read the Gospels for all their worth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Bishop’s Bible Day – 12</a:t>
            </a:r>
            <a:r>
              <a:rPr lang="en-US" baseline="30000" dirty="0" smtClean="0"/>
              <a:t>th</a:t>
            </a:r>
            <a:r>
              <a:rPr lang="en-US" dirty="0" smtClean="0"/>
              <a:t> March,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56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948" y="471055"/>
            <a:ext cx="4817269" cy="6160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8944" y="330632"/>
            <a:ext cx="4204855" cy="571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6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Introduction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Like a biography, but not like a usual biography.</a:t>
            </a:r>
          </a:p>
          <a:p>
            <a:endParaRPr lang="en-US" sz="3600" dirty="0"/>
          </a:p>
          <a:p>
            <a:r>
              <a:rPr lang="en-US" sz="3600" dirty="0" smtClean="0"/>
              <a:t>Not written by Jesus, but about Jesus and contain many words of Jesus.</a:t>
            </a:r>
          </a:p>
          <a:p>
            <a:endParaRPr lang="en-US" sz="3600" dirty="0"/>
          </a:p>
          <a:p>
            <a:r>
              <a:rPr lang="en-US" sz="3600" dirty="0" smtClean="0"/>
              <a:t>4 Gospels telling 1 story from a slightly different perspective.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2489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Why 4?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8655"/>
            <a:ext cx="10515600" cy="45883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Written for different audiences and different in character.</a:t>
            </a:r>
          </a:p>
          <a:p>
            <a:endParaRPr lang="en-US" dirty="0" smtClean="0"/>
          </a:p>
          <a:p>
            <a:r>
              <a:rPr lang="en-US" dirty="0" smtClean="0"/>
              <a:t>Matthew – Deep, OT fulfilled – “Sermons, parables and a great commission”.</a:t>
            </a:r>
          </a:p>
          <a:p>
            <a:r>
              <a:rPr lang="en-US" dirty="0" smtClean="0"/>
              <a:t>Mark – Low, Jesus as servant – “Short, snappy and urgent”.</a:t>
            </a:r>
          </a:p>
          <a:p>
            <a:r>
              <a:rPr lang="en-US" dirty="0" smtClean="0"/>
              <a:t>Luke – Wide – “A careful history for Gentiles”.</a:t>
            </a:r>
          </a:p>
          <a:p>
            <a:r>
              <a:rPr lang="en-US" dirty="0" smtClean="0"/>
              <a:t>John – High – “Shallow enough and deep enough”.</a:t>
            </a:r>
          </a:p>
          <a:p>
            <a:endParaRPr lang="en-US" dirty="0"/>
          </a:p>
          <a:p>
            <a:r>
              <a:rPr lang="en-US" dirty="0" smtClean="0"/>
              <a:t>All have been kept, all have authority, all are inspired by the Holy Spirit, all are important.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57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Purpose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Look at what the author says…</a:t>
            </a:r>
          </a:p>
          <a:p>
            <a:endParaRPr lang="en-US" sz="3600" dirty="0"/>
          </a:p>
          <a:p>
            <a:r>
              <a:rPr lang="en-US" sz="3600" dirty="0" smtClean="0"/>
              <a:t>Matthew</a:t>
            </a:r>
          </a:p>
          <a:p>
            <a:r>
              <a:rPr lang="en-US" sz="3600" dirty="0" smtClean="0"/>
              <a:t>Mark</a:t>
            </a:r>
          </a:p>
          <a:p>
            <a:r>
              <a:rPr lang="en-US" sz="3600" dirty="0" smtClean="0"/>
              <a:t>Luke</a:t>
            </a:r>
          </a:p>
          <a:p>
            <a:r>
              <a:rPr lang="en-US" sz="3600" dirty="0" smtClean="0"/>
              <a:t>John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8788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How should we read them?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They are about JESUS!!</a:t>
            </a:r>
          </a:p>
          <a:p>
            <a:endParaRPr lang="en-US" sz="3600" dirty="0"/>
          </a:p>
          <a:p>
            <a:r>
              <a:rPr lang="en-US" sz="3600" u="sng" dirty="0" smtClean="0"/>
              <a:t>3 key questions</a:t>
            </a:r>
          </a:p>
          <a:p>
            <a:r>
              <a:rPr lang="en-US" sz="3600" dirty="0" smtClean="0"/>
              <a:t>Who is Jesus?</a:t>
            </a:r>
          </a:p>
          <a:p>
            <a:r>
              <a:rPr lang="en-US" sz="3600" dirty="0" smtClean="0"/>
              <a:t>Why did He come?</a:t>
            </a:r>
          </a:p>
          <a:p>
            <a:r>
              <a:rPr lang="en-US" sz="3600" dirty="0" smtClean="0"/>
              <a:t>What does it mean to follow Him?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5817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How should we read them?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Great emphasis on the last week of Jesus’ earthly life</a:t>
            </a:r>
          </a:p>
          <a:p>
            <a:endParaRPr lang="en-US" sz="3600" dirty="0"/>
          </a:p>
          <a:p>
            <a:r>
              <a:rPr lang="en-US" sz="3600" dirty="0" smtClean="0"/>
              <a:t>Not always written chronologically but thematically or theologically</a:t>
            </a:r>
          </a:p>
          <a:p>
            <a:endParaRPr lang="en-US" sz="3600" dirty="0"/>
          </a:p>
          <a:p>
            <a:r>
              <a:rPr lang="en-US" sz="3600" dirty="0" smtClean="0"/>
              <a:t>Big theme of the Kingdom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8027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Practicalities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3236"/>
            <a:ext cx="10515600" cy="4643727"/>
          </a:xfrm>
        </p:spPr>
        <p:txBody>
          <a:bodyPr>
            <a:noAutofit/>
          </a:bodyPr>
          <a:lstStyle/>
          <a:p>
            <a:r>
              <a:rPr lang="en-US" sz="3200" dirty="0" smtClean="0"/>
              <a:t>Acknowledge there are differences</a:t>
            </a:r>
          </a:p>
          <a:p>
            <a:endParaRPr lang="en-US" sz="3200" dirty="0"/>
          </a:p>
          <a:p>
            <a:r>
              <a:rPr lang="en-US" sz="3200" dirty="0" smtClean="0"/>
              <a:t>3 principles at work – selectivity, arrangement and adaptation</a:t>
            </a:r>
          </a:p>
          <a:p>
            <a:endParaRPr lang="en-US" sz="3200" dirty="0"/>
          </a:p>
          <a:p>
            <a:r>
              <a:rPr lang="en-US" sz="3200" dirty="0" smtClean="0"/>
              <a:t>Ok to do a comparison(synopsis), but also good to be faithful to a particular Gospel</a:t>
            </a:r>
          </a:p>
          <a:p>
            <a:endParaRPr lang="en-US" sz="3200" dirty="0"/>
          </a:p>
          <a:p>
            <a:r>
              <a:rPr lang="en-US" sz="3200" dirty="0" smtClean="0"/>
              <a:t>1 story or 2??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0367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Remember:</a:t>
            </a:r>
          </a:p>
          <a:p>
            <a:endParaRPr lang="en-US" sz="4000" b="1" dirty="0"/>
          </a:p>
          <a:p>
            <a:pPr lvl="0"/>
            <a:r>
              <a:rPr lang="en-US" sz="4000" b="1" dirty="0" smtClean="0">
                <a:solidFill>
                  <a:prstClr val="black"/>
                </a:solidFill>
              </a:rPr>
              <a:t>All </a:t>
            </a:r>
            <a:r>
              <a:rPr lang="en-US" sz="4000" b="1" dirty="0">
                <a:solidFill>
                  <a:prstClr val="black"/>
                </a:solidFill>
              </a:rPr>
              <a:t>have been kept, all have authority, all are inspired by the Holy Spirit, all are important.</a:t>
            </a:r>
            <a:endParaRPr lang="en-GB" sz="4000" b="1" dirty="0">
              <a:solidFill>
                <a:prstClr val="black"/>
              </a:solidFill>
            </a:endParaRP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33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273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How to read the Gospels for all their worth</vt:lpstr>
      <vt:lpstr>PowerPoint Presentation</vt:lpstr>
      <vt:lpstr>Introduction</vt:lpstr>
      <vt:lpstr>Why 4?</vt:lpstr>
      <vt:lpstr>Purpose</vt:lpstr>
      <vt:lpstr>How should we read them?</vt:lpstr>
      <vt:lpstr>How should we read them?</vt:lpstr>
      <vt:lpstr>Practicalities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the Gospels for all their worth</dc:title>
  <dc:creator>Roger Woods</dc:creator>
  <cp:lastModifiedBy>Roger Woods</cp:lastModifiedBy>
  <cp:revision>5</cp:revision>
  <dcterms:created xsi:type="dcterms:W3CDTF">2022-03-11T12:19:51Z</dcterms:created>
  <dcterms:modified xsi:type="dcterms:W3CDTF">2022-03-11T13:42:22Z</dcterms:modified>
</cp:coreProperties>
</file>