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0" r:id="rId5"/>
    <p:sldId id="259" r:id="rId6"/>
    <p:sldId id="268" r:id="rId7"/>
    <p:sldId id="257" r:id="rId8"/>
    <p:sldId id="269" r:id="rId9"/>
    <p:sldId id="270" r:id="rId10"/>
    <p:sldId id="271" r:id="rId11"/>
    <p:sldId id="272" r:id="rId12"/>
    <p:sldId id="267" r:id="rId13"/>
    <p:sldId id="273" r:id="rId1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B20CD-122D-4E2C-BBE0-67EC1C73F78D}" v="10" dt="2025-07-02T09:23:30.8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930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Naughton" userId="802ff680-40f4-436a-9113-27759731b30a" providerId="ADAL" clId="{092B20CD-122D-4E2C-BBE0-67EC1C73F78D}"/>
    <pc:docChg chg="addSld modSld">
      <pc:chgData name="Katie Naughton" userId="802ff680-40f4-436a-9113-27759731b30a" providerId="ADAL" clId="{092B20CD-122D-4E2C-BBE0-67EC1C73F78D}" dt="2025-07-02T09:23:30.858" v="14"/>
      <pc:docMkLst>
        <pc:docMk/>
      </pc:docMkLst>
      <pc:sldChg chg="modSp">
        <pc:chgData name="Katie Naughton" userId="802ff680-40f4-436a-9113-27759731b30a" providerId="ADAL" clId="{092B20CD-122D-4E2C-BBE0-67EC1C73F78D}" dt="2025-07-02T09:21:24.736" v="4" actId="14826"/>
        <pc:sldMkLst>
          <pc:docMk/>
          <pc:sldMk cId="1819267236" sldId="257"/>
        </pc:sldMkLst>
        <pc:picChg chg="mod">
          <ac:chgData name="Katie Naughton" userId="802ff680-40f4-436a-9113-27759731b30a" providerId="ADAL" clId="{092B20CD-122D-4E2C-BBE0-67EC1C73F78D}" dt="2025-07-02T09:21:24.736" v="4" actId="14826"/>
          <ac:picMkLst>
            <pc:docMk/>
            <pc:sldMk cId="1819267236" sldId="257"/>
            <ac:picMk id="3" creationId="{E6B3F45A-6503-A1AE-5BDA-79FC5018B8B8}"/>
          </ac:picMkLst>
        </pc:picChg>
      </pc:sldChg>
      <pc:sldChg chg="modSp">
        <pc:chgData name="Katie Naughton" userId="802ff680-40f4-436a-9113-27759731b30a" providerId="ADAL" clId="{092B20CD-122D-4E2C-BBE0-67EC1C73F78D}" dt="2025-07-02T09:21:06.425" v="1" actId="14826"/>
        <pc:sldMkLst>
          <pc:docMk/>
          <pc:sldMk cId="1195104690" sldId="259"/>
        </pc:sldMkLst>
        <pc:picChg chg="mod">
          <ac:chgData name="Katie Naughton" userId="802ff680-40f4-436a-9113-27759731b30a" providerId="ADAL" clId="{092B20CD-122D-4E2C-BBE0-67EC1C73F78D}" dt="2025-07-02T09:21:06.425" v="1" actId="14826"/>
          <ac:picMkLst>
            <pc:docMk/>
            <pc:sldMk cId="1195104690" sldId="259"/>
            <ac:picMk id="3" creationId="{A83CD8BD-87CC-D1B1-177F-BEF3EB99AC2D}"/>
          </ac:picMkLst>
        </pc:picChg>
      </pc:sldChg>
      <pc:sldChg chg="modSp">
        <pc:chgData name="Katie Naughton" userId="802ff680-40f4-436a-9113-27759731b30a" providerId="ADAL" clId="{092B20CD-122D-4E2C-BBE0-67EC1C73F78D}" dt="2025-07-02T09:21:00.740" v="0" actId="14826"/>
        <pc:sldMkLst>
          <pc:docMk/>
          <pc:sldMk cId="2626073409" sldId="260"/>
        </pc:sldMkLst>
        <pc:picChg chg="mod">
          <ac:chgData name="Katie Naughton" userId="802ff680-40f4-436a-9113-27759731b30a" providerId="ADAL" clId="{092B20CD-122D-4E2C-BBE0-67EC1C73F78D}" dt="2025-07-02T09:21:00.740" v="0" actId="14826"/>
          <ac:picMkLst>
            <pc:docMk/>
            <pc:sldMk cId="2626073409" sldId="260"/>
            <ac:picMk id="3" creationId="{9527C57E-14F4-6325-7E29-4D2A0BC716E4}"/>
          </ac:picMkLst>
        </pc:picChg>
      </pc:sldChg>
      <pc:sldChg chg="modSp mod">
        <pc:chgData name="Katie Naughton" userId="802ff680-40f4-436a-9113-27759731b30a" providerId="ADAL" clId="{092B20CD-122D-4E2C-BBE0-67EC1C73F78D}" dt="2025-07-02T09:23:30.858" v="14"/>
        <pc:sldMkLst>
          <pc:docMk/>
          <pc:sldMk cId="678791961" sldId="267"/>
        </pc:sldMkLst>
        <pc:spChg chg="mod">
          <ac:chgData name="Katie Naughton" userId="802ff680-40f4-436a-9113-27759731b30a" providerId="ADAL" clId="{092B20CD-122D-4E2C-BBE0-67EC1C73F78D}" dt="2025-07-02T09:23:30.858" v="14"/>
          <ac:spMkLst>
            <pc:docMk/>
            <pc:sldMk cId="678791961" sldId="267"/>
            <ac:spMk id="4" creationId="{83287D09-52FC-26B1-D327-CE9001F0ACA9}"/>
          </ac:spMkLst>
        </pc:spChg>
        <pc:spChg chg="mod">
          <ac:chgData name="Katie Naughton" userId="802ff680-40f4-436a-9113-27759731b30a" providerId="ADAL" clId="{092B20CD-122D-4E2C-BBE0-67EC1C73F78D}" dt="2025-07-02T09:23:22.043" v="13"/>
          <ac:spMkLst>
            <pc:docMk/>
            <pc:sldMk cId="678791961" sldId="267"/>
            <ac:spMk id="5" creationId="{005EA406-4440-E334-28BF-E14543FF43AD}"/>
          </ac:spMkLst>
        </pc:spChg>
        <pc:spChg chg="mod">
          <ac:chgData name="Katie Naughton" userId="802ff680-40f4-436a-9113-27759731b30a" providerId="ADAL" clId="{092B20CD-122D-4E2C-BBE0-67EC1C73F78D}" dt="2025-07-02T09:22:10.933" v="10" actId="1076"/>
          <ac:spMkLst>
            <pc:docMk/>
            <pc:sldMk cId="678791961" sldId="267"/>
            <ac:spMk id="10" creationId="{17439407-E375-7D85-C5F9-A4686BE3A733}"/>
          </ac:spMkLst>
        </pc:spChg>
        <pc:picChg chg="mod">
          <ac:chgData name="Katie Naughton" userId="802ff680-40f4-436a-9113-27759731b30a" providerId="ADAL" clId="{092B20CD-122D-4E2C-BBE0-67EC1C73F78D}" dt="2025-07-02T09:21:39.208" v="6" actId="14826"/>
          <ac:picMkLst>
            <pc:docMk/>
            <pc:sldMk cId="678791961" sldId="267"/>
            <ac:picMk id="3" creationId="{7E1C8B23-8273-A853-A239-3469007F5936}"/>
          </ac:picMkLst>
        </pc:picChg>
      </pc:sldChg>
      <pc:sldChg chg="modSp mod">
        <pc:chgData name="Katie Naughton" userId="802ff680-40f4-436a-9113-27759731b30a" providerId="ADAL" clId="{092B20CD-122D-4E2C-BBE0-67EC1C73F78D}" dt="2025-07-02T09:23:10.371" v="12"/>
        <pc:sldMkLst>
          <pc:docMk/>
          <pc:sldMk cId="2409066043" sldId="268"/>
        </pc:sldMkLst>
        <pc:spChg chg="mod">
          <ac:chgData name="Katie Naughton" userId="802ff680-40f4-436a-9113-27759731b30a" providerId="ADAL" clId="{092B20CD-122D-4E2C-BBE0-67EC1C73F78D}" dt="2025-07-02T09:23:01.116" v="11"/>
          <ac:spMkLst>
            <pc:docMk/>
            <pc:sldMk cId="2409066043" sldId="268"/>
            <ac:spMk id="4" creationId="{562DDF5A-888B-AE39-D856-E9B1DB11898C}"/>
          </ac:spMkLst>
        </pc:spChg>
        <pc:spChg chg="mod">
          <ac:chgData name="Katie Naughton" userId="802ff680-40f4-436a-9113-27759731b30a" providerId="ADAL" clId="{092B20CD-122D-4E2C-BBE0-67EC1C73F78D}" dt="2025-07-02T09:23:10.371" v="12"/>
          <ac:spMkLst>
            <pc:docMk/>
            <pc:sldMk cId="2409066043" sldId="268"/>
            <ac:spMk id="5" creationId="{39E13D99-B86A-DC35-44BE-4623DFA51C03}"/>
          </ac:spMkLst>
        </pc:spChg>
        <pc:picChg chg="mod">
          <ac:chgData name="Katie Naughton" userId="802ff680-40f4-436a-9113-27759731b30a" providerId="ADAL" clId="{092B20CD-122D-4E2C-BBE0-67EC1C73F78D}" dt="2025-07-02T09:21:18.680" v="3" actId="14826"/>
          <ac:picMkLst>
            <pc:docMk/>
            <pc:sldMk cId="2409066043" sldId="268"/>
            <ac:picMk id="3" creationId="{2CE345EB-90EE-4CBA-DC98-C2C78311A70C}"/>
          </ac:picMkLst>
        </pc:picChg>
      </pc:sldChg>
      <pc:sldChg chg="modSp add">
        <pc:chgData name="Katie Naughton" userId="802ff680-40f4-436a-9113-27759731b30a" providerId="ADAL" clId="{092B20CD-122D-4E2C-BBE0-67EC1C73F78D}" dt="2025-07-02T09:21:32.900" v="5" actId="14826"/>
        <pc:sldMkLst>
          <pc:docMk/>
          <pc:sldMk cId="1597398393" sldId="269"/>
        </pc:sldMkLst>
        <pc:picChg chg="mod">
          <ac:chgData name="Katie Naughton" userId="802ff680-40f4-436a-9113-27759731b30a" providerId="ADAL" clId="{092B20CD-122D-4E2C-BBE0-67EC1C73F78D}" dt="2025-07-02T09:21:32.900" v="5" actId="14826"/>
          <ac:picMkLst>
            <pc:docMk/>
            <pc:sldMk cId="1597398393" sldId="269"/>
            <ac:picMk id="3" creationId="{A2AB12F4-4900-295A-D757-50C36716515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XXd61R_lB8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heguardian.com/news/2025/sep/16/windrush-era-west-indian-sports-social-club-moss-side-manchester-housing-plan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XXd61R_lB8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s://www.theguardian.com/news/2025/sep/16/windrush-era-west-indian-sports-social-club-moss-side-manchester-housing-plan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27C57E-14F4-6325-7E29-4D2A0BC71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6"/>
            <a:ext cx="10691807" cy="755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71162-0349-F4F9-E25F-5224D915F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C02CED-D57F-B0BA-33A8-43F154FE5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96"/>
            <a:ext cx="10691805" cy="755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81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3CD8BD-87CC-D1B1-177F-BEF3EB99A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6"/>
            <a:ext cx="10691807" cy="755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E345EB-90EE-4CBA-DC98-C2C78311A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0"/>
            <a:ext cx="10691807" cy="7559479"/>
          </a:xfrm>
          <a:prstGeom prst="rect">
            <a:avLst/>
          </a:prstGeom>
        </p:spPr>
      </p:pic>
      <p:sp>
        <p:nvSpPr>
          <p:cNvPr id="5" name="TextBox 4">
            <a:hlinkClick r:id="rId3"/>
            <a:extLst>
              <a:ext uri="{FF2B5EF4-FFF2-40B4-BE49-F238E27FC236}">
                <a16:creationId xmlns:a16="http://schemas.microsoft.com/office/drawing/2014/main" id="{39E13D99-B86A-DC35-44BE-4623DFA51C03}"/>
              </a:ext>
            </a:extLst>
          </p:cNvPr>
          <p:cNvSpPr txBox="1"/>
          <p:nvPr/>
        </p:nvSpPr>
        <p:spPr>
          <a:xfrm>
            <a:off x="6298677" y="6806260"/>
            <a:ext cx="619933" cy="311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extBox 1">
            <a:hlinkClick r:id="rId4"/>
            <a:extLst>
              <a:ext uri="{FF2B5EF4-FFF2-40B4-BE49-F238E27FC236}">
                <a16:creationId xmlns:a16="http://schemas.microsoft.com/office/drawing/2014/main" id="{DA846CCF-AAF1-BB45-F5EE-11254ED76FC2}"/>
              </a:ext>
            </a:extLst>
          </p:cNvPr>
          <p:cNvSpPr txBox="1"/>
          <p:nvPr/>
        </p:nvSpPr>
        <p:spPr>
          <a:xfrm>
            <a:off x="6540724" y="6426754"/>
            <a:ext cx="619933" cy="311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9066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B3F45A-6503-A1AE-5BDA-79FC5018B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6"/>
            <a:ext cx="10691807" cy="755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8FC33-9F14-95CC-25B9-43161E189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AB12F4-4900-295A-D757-50C367165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6"/>
            <a:ext cx="10691807" cy="755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98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99C74-E048-D615-966F-DA3049819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A8AB38-0694-AC7C-A330-78F447B7F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6"/>
            <a:ext cx="10691807" cy="755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1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0F25A-04CB-CF6C-48E2-B72820D15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BB2128-5CA3-264C-0AC5-7D70B892E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6"/>
            <a:ext cx="10691807" cy="755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12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85630-BFAD-68E5-D074-EEDFE9A12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A76544-3D75-9473-399D-B030BCD9C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6"/>
            <a:ext cx="10691807" cy="755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58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1C8B23-8273-A853-A239-3469007F5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6"/>
            <a:ext cx="10691807" cy="7559479"/>
          </a:xfrm>
          <a:prstGeom prst="rect">
            <a:avLst/>
          </a:prstGeom>
        </p:spPr>
      </p:pic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id="{83287D09-52FC-26B1-D327-CE9001F0ACA9}"/>
              </a:ext>
            </a:extLst>
          </p:cNvPr>
          <p:cNvSpPr txBox="1"/>
          <p:nvPr/>
        </p:nvSpPr>
        <p:spPr>
          <a:xfrm>
            <a:off x="8390966" y="4745317"/>
            <a:ext cx="1930400" cy="1039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hlinkClick r:id="rId4"/>
            <a:extLst>
              <a:ext uri="{FF2B5EF4-FFF2-40B4-BE49-F238E27FC236}">
                <a16:creationId xmlns:a16="http://schemas.microsoft.com/office/drawing/2014/main" id="{005EA406-4440-E334-28BF-E14543FF43AD}"/>
              </a:ext>
            </a:extLst>
          </p:cNvPr>
          <p:cNvSpPr txBox="1"/>
          <p:nvPr/>
        </p:nvSpPr>
        <p:spPr>
          <a:xfrm>
            <a:off x="8390965" y="3233270"/>
            <a:ext cx="2020047" cy="1386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Rectangle 9">
            <a:hlinkClick r:id="rId5"/>
            <a:extLst>
              <a:ext uri="{FF2B5EF4-FFF2-40B4-BE49-F238E27FC236}">
                <a16:creationId xmlns:a16="http://schemas.microsoft.com/office/drawing/2014/main" id="{17439407-E375-7D85-C5F9-A4686BE3A733}"/>
              </a:ext>
            </a:extLst>
          </p:cNvPr>
          <p:cNvSpPr/>
          <p:nvPr/>
        </p:nvSpPr>
        <p:spPr>
          <a:xfrm>
            <a:off x="5181600" y="6807200"/>
            <a:ext cx="2677459" cy="233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791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9d0be22-fb14-4089-9451-4c3557356a3f" xsi:nil="true"/>
    <lcf76f155ced4ddcb4097134ff3c332f xmlns="5df8254e-1c94-41fa-9325-ed5ec6958a3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138750D948B7479EDFF5F91FCFAA31" ma:contentTypeVersion="16" ma:contentTypeDescription="Create a new document." ma:contentTypeScope="" ma:versionID="7c3d551f811aac6e40c29929b0a5b028">
  <xsd:schema xmlns:xsd="http://www.w3.org/2001/XMLSchema" xmlns:xs="http://www.w3.org/2001/XMLSchema" xmlns:p="http://schemas.microsoft.com/office/2006/metadata/properties" xmlns:ns2="5df8254e-1c94-41fa-9325-ed5ec6958a3b" xmlns:ns3="f9d0be22-fb14-4089-9451-4c3557356a3f" targetNamespace="http://schemas.microsoft.com/office/2006/metadata/properties" ma:root="true" ma:fieldsID="004e2a2c99cd587791bfe6da594015a1" ns2:_="" ns3:_="">
    <xsd:import namespace="5df8254e-1c94-41fa-9325-ed5ec6958a3b"/>
    <xsd:import namespace="f9d0be22-fb14-4089-9451-4c3557356a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f8254e-1c94-41fa-9325-ed5ec6958a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79f3128f-6dcb-49d6-99cf-a71b3c02b2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d0be22-fb14-4089-9451-4c3557356a3f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f7516361-5947-4ded-a8d1-b15b622530e1}" ma:internalName="TaxCatchAll" ma:showField="CatchAllData" ma:web="f9d0be22-fb14-4089-9451-4c3557356a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A92165-2251-4A9D-94AB-190CC57FC7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568AA0-F583-44A3-906D-DC240C2A7AB1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purl.org/dc/terms/"/>
    <ds:schemaRef ds:uri="44790e13-f532-45ba-883a-ea4e13c1e09a"/>
    <ds:schemaRef ds:uri="http://schemas.microsoft.com/office/infopath/2007/PartnerControls"/>
    <ds:schemaRef ds:uri="2bba036e-3261-42ff-ac2c-3ab430ee1e4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DB8F1E8-4D5A-4BED-B660-8453B69E7254}"/>
</file>

<file path=docMetadata/LabelInfo.xml><?xml version="1.0" encoding="utf-8"?>
<clbl:labelList xmlns:clbl="http://schemas.microsoft.com/office/2020/mipLabelMetadata">
  <clbl:label id="{1db638e6-f7fa-4199-ba19-f8fe93ec52b3}" enabled="0" method="" siteId="{1db638e6-f7fa-4199-ba19-f8fe93ec52b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Katie Naughton</cp:lastModifiedBy>
  <cp:revision>50</cp:revision>
  <dcterms:created xsi:type="dcterms:W3CDTF">2022-03-08T17:50:39Z</dcterms:created>
  <dcterms:modified xsi:type="dcterms:W3CDTF">2025-09-26T11:39:26Z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0x01010034138750D948B7479EDFF5F91FCFAA31</vt:lpwstr>
  </property>
  <property fmtid="{D5CDD505-2E9C-101B-9397-08002B2CF9AE}" pid="3" name="MediaServiceImageTags">
    <vt:lpwstr/>
  </property>
</Properties>
</file>