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4" r:id="rId6"/>
    <p:sldId id="276" r:id="rId7"/>
    <p:sldId id="263" r:id="rId8"/>
    <p:sldId id="277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CC20AD-E060-486C-A114-7D718F6D918F}" v="9" dt="2024-07-05T09:18:04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ronika Beange" userId="6f6c5d82-e877-4211-ab4a-ffac223fd20d" providerId="ADAL" clId="{E3A036A6-578B-43FC-8FF6-79F812693C8B}"/>
    <pc:docChg chg="modSld">
      <pc:chgData name="Weronika Beange" userId="6f6c5d82-e877-4211-ab4a-ffac223fd20d" providerId="ADAL" clId="{E3A036A6-578B-43FC-8FF6-79F812693C8B}" dt="2022-11-02T08:55:52.156" v="1" actId="1076"/>
      <pc:docMkLst>
        <pc:docMk/>
      </pc:docMkLst>
      <pc:sldChg chg="modSp mod">
        <pc:chgData name="Weronika Beange" userId="6f6c5d82-e877-4211-ab4a-ffac223fd20d" providerId="ADAL" clId="{E3A036A6-578B-43FC-8FF6-79F812693C8B}" dt="2022-11-02T08:55:02.556" v="0" actId="1076"/>
        <pc:sldMkLst>
          <pc:docMk/>
          <pc:sldMk cId="1994231994" sldId="262"/>
        </pc:sldMkLst>
        <pc:picChg chg="mod">
          <ac:chgData name="Weronika Beange" userId="6f6c5d82-e877-4211-ab4a-ffac223fd20d" providerId="ADAL" clId="{E3A036A6-578B-43FC-8FF6-79F812693C8B}" dt="2022-11-02T08:55:02.556" v="0" actId="1076"/>
          <ac:picMkLst>
            <pc:docMk/>
            <pc:sldMk cId="1994231994" sldId="262"/>
            <ac:picMk id="3" creationId="{E3AE84D9-419B-6967-C53B-915172CA0C41}"/>
          </ac:picMkLst>
        </pc:picChg>
      </pc:sldChg>
      <pc:sldChg chg="modSp mod">
        <pc:chgData name="Weronika Beange" userId="6f6c5d82-e877-4211-ab4a-ffac223fd20d" providerId="ADAL" clId="{E3A036A6-578B-43FC-8FF6-79F812693C8B}" dt="2022-11-02T08:55:52.156" v="1" actId="1076"/>
        <pc:sldMkLst>
          <pc:docMk/>
          <pc:sldMk cId="42263494" sldId="268"/>
        </pc:sldMkLst>
        <pc:picChg chg="mod">
          <ac:chgData name="Weronika Beange" userId="6f6c5d82-e877-4211-ab4a-ffac223fd20d" providerId="ADAL" clId="{E3A036A6-578B-43FC-8FF6-79F812693C8B}" dt="2022-11-02T08:55:52.156" v="1" actId="1076"/>
          <ac:picMkLst>
            <pc:docMk/>
            <pc:sldMk cId="42263494" sldId="268"/>
            <ac:picMk id="3" creationId="{04EA4A2A-46F1-582C-1F19-3F346D670C6C}"/>
          </ac:picMkLst>
        </pc:picChg>
      </pc:sldChg>
    </pc:docChg>
  </pc:docChgLst>
  <pc:docChgLst>
    <pc:chgData name="Katie Naughton" userId="802ff680-40f4-436a-9113-27759731b30a" providerId="ADAL" clId="{EACC20AD-E060-486C-A114-7D718F6D918F}"/>
    <pc:docChg chg="custSel delSld modSld">
      <pc:chgData name="Katie Naughton" userId="802ff680-40f4-436a-9113-27759731b30a" providerId="ADAL" clId="{EACC20AD-E060-486C-A114-7D718F6D918F}" dt="2024-07-05T09:18:04.395" v="13"/>
      <pc:docMkLst>
        <pc:docMk/>
      </pc:docMkLst>
      <pc:sldChg chg="modSp">
        <pc:chgData name="Katie Naughton" userId="802ff680-40f4-436a-9113-27759731b30a" providerId="ADAL" clId="{EACC20AD-E060-486C-A114-7D718F6D918F}" dt="2024-07-05T09:14:57.371" v="0" actId="14826"/>
        <pc:sldMkLst>
          <pc:docMk/>
          <pc:sldMk cId="2534504061" sldId="256"/>
        </pc:sldMkLst>
        <pc:picChg chg="mod">
          <ac:chgData name="Katie Naughton" userId="802ff680-40f4-436a-9113-27759731b30a" providerId="ADAL" clId="{EACC20AD-E060-486C-A114-7D718F6D918F}" dt="2024-07-05T09:14:57.371" v="0" actId="14826"/>
          <ac:picMkLst>
            <pc:docMk/>
            <pc:sldMk cId="2534504061" sldId="256"/>
            <ac:picMk id="4" creationId="{7B4D8AE6-2090-BFFF-4BF8-4A9D85F93A09}"/>
          </ac:picMkLst>
        </pc:picChg>
      </pc:sldChg>
      <pc:sldChg chg="modSp">
        <pc:chgData name="Katie Naughton" userId="802ff680-40f4-436a-9113-27759731b30a" providerId="ADAL" clId="{EACC20AD-E060-486C-A114-7D718F6D918F}" dt="2024-07-05T09:15:27.827" v="5" actId="14826"/>
        <pc:sldMkLst>
          <pc:docMk/>
          <pc:sldMk cId="3087168300" sldId="263"/>
        </pc:sldMkLst>
        <pc:picChg chg="mod">
          <ac:chgData name="Katie Naughton" userId="802ff680-40f4-436a-9113-27759731b30a" providerId="ADAL" clId="{EACC20AD-E060-486C-A114-7D718F6D918F}" dt="2024-07-05T09:15:27.827" v="5" actId="14826"/>
          <ac:picMkLst>
            <pc:docMk/>
            <pc:sldMk cId="3087168300" sldId="263"/>
            <ac:picMk id="3" creationId="{1580FA2F-118A-5ABD-7D66-CE6CB3880292}"/>
          </ac:picMkLst>
        </pc:picChg>
      </pc:sldChg>
      <pc:sldChg chg="modSp">
        <pc:chgData name="Katie Naughton" userId="802ff680-40f4-436a-9113-27759731b30a" providerId="ADAL" clId="{EACC20AD-E060-486C-A114-7D718F6D918F}" dt="2024-07-05T09:15:05.713" v="1" actId="14826"/>
        <pc:sldMkLst>
          <pc:docMk/>
          <pc:sldMk cId="3203358455" sldId="264"/>
        </pc:sldMkLst>
        <pc:picChg chg="mod">
          <ac:chgData name="Katie Naughton" userId="802ff680-40f4-436a-9113-27759731b30a" providerId="ADAL" clId="{EACC20AD-E060-486C-A114-7D718F6D918F}" dt="2024-07-05T09:15:05.713" v="1" actId="14826"/>
          <ac:picMkLst>
            <pc:docMk/>
            <pc:sldMk cId="3203358455" sldId="264"/>
            <ac:picMk id="3" creationId="{800E9110-027C-1C22-DB25-61E092AC0A2E}"/>
          </ac:picMkLst>
        </pc:picChg>
      </pc:sldChg>
      <pc:sldChg chg="del">
        <pc:chgData name="Katie Naughton" userId="802ff680-40f4-436a-9113-27759731b30a" providerId="ADAL" clId="{EACC20AD-E060-486C-A114-7D718F6D918F}" dt="2024-07-05T09:15:16.329" v="3" actId="47"/>
        <pc:sldMkLst>
          <pc:docMk/>
          <pc:sldMk cId="42263494" sldId="268"/>
        </pc:sldMkLst>
      </pc:sldChg>
      <pc:sldChg chg="delSp modSp mod">
        <pc:chgData name="Katie Naughton" userId="802ff680-40f4-436a-9113-27759731b30a" providerId="ADAL" clId="{EACC20AD-E060-486C-A114-7D718F6D918F}" dt="2024-07-05T09:17:16.457" v="10" actId="478"/>
        <pc:sldMkLst>
          <pc:docMk/>
          <pc:sldMk cId="3167502294" sldId="276"/>
        </pc:sldMkLst>
        <pc:spChg chg="mod">
          <ac:chgData name="Katie Naughton" userId="802ff680-40f4-436a-9113-27759731b30a" providerId="ADAL" clId="{EACC20AD-E060-486C-A114-7D718F6D918F}" dt="2024-07-05T09:16:29.646" v="9"/>
          <ac:spMkLst>
            <pc:docMk/>
            <pc:sldMk cId="3167502294" sldId="276"/>
            <ac:spMk id="2" creationId="{37AE041F-644E-B51F-4AEF-35514CFF0FCF}"/>
          </ac:spMkLst>
        </pc:spChg>
        <pc:spChg chg="mod">
          <ac:chgData name="Katie Naughton" userId="802ff680-40f4-436a-9113-27759731b30a" providerId="ADAL" clId="{EACC20AD-E060-486C-A114-7D718F6D918F}" dt="2024-07-05T09:16:08.159" v="7"/>
          <ac:spMkLst>
            <pc:docMk/>
            <pc:sldMk cId="3167502294" sldId="276"/>
            <ac:spMk id="5" creationId="{E26559D9-3A7A-7AAF-DC4E-F5B06901D167}"/>
          </ac:spMkLst>
        </pc:spChg>
        <pc:spChg chg="del">
          <ac:chgData name="Katie Naughton" userId="802ff680-40f4-436a-9113-27759731b30a" providerId="ADAL" clId="{EACC20AD-E060-486C-A114-7D718F6D918F}" dt="2024-07-05T09:17:16.457" v="10" actId="478"/>
          <ac:spMkLst>
            <pc:docMk/>
            <pc:sldMk cId="3167502294" sldId="276"/>
            <ac:spMk id="6" creationId="{B80B92D1-3A04-1673-D9BD-45F8EE7558A4}"/>
          </ac:spMkLst>
        </pc:spChg>
        <pc:picChg chg="mod">
          <ac:chgData name="Katie Naughton" userId="802ff680-40f4-436a-9113-27759731b30a" providerId="ADAL" clId="{EACC20AD-E060-486C-A114-7D718F6D918F}" dt="2024-07-05T09:15:12.921" v="2" actId="14826"/>
          <ac:picMkLst>
            <pc:docMk/>
            <pc:sldMk cId="3167502294" sldId="276"/>
            <ac:picMk id="3" creationId="{2B9792DE-C1DC-49AA-9C70-A10ABDA75E32}"/>
          </ac:picMkLst>
        </pc:picChg>
      </pc:sldChg>
      <pc:sldChg chg="modSp mod">
        <pc:chgData name="Katie Naughton" userId="802ff680-40f4-436a-9113-27759731b30a" providerId="ADAL" clId="{EACC20AD-E060-486C-A114-7D718F6D918F}" dt="2024-07-05T09:18:04.395" v="13"/>
        <pc:sldMkLst>
          <pc:docMk/>
          <pc:sldMk cId="3574544842" sldId="277"/>
        </pc:sldMkLst>
        <pc:spChg chg="mod">
          <ac:chgData name="Katie Naughton" userId="802ff680-40f4-436a-9113-27759731b30a" providerId="ADAL" clId="{EACC20AD-E060-486C-A114-7D718F6D918F}" dt="2024-07-05T09:18:04.395" v="13"/>
          <ac:spMkLst>
            <pc:docMk/>
            <pc:sldMk cId="3574544842" sldId="277"/>
            <ac:spMk id="2" creationId="{F0FED0F8-AEAA-381C-5C35-9AE220BD3F71}"/>
          </ac:spMkLst>
        </pc:spChg>
        <pc:spChg chg="mod">
          <ac:chgData name="Katie Naughton" userId="802ff680-40f4-436a-9113-27759731b30a" providerId="ADAL" clId="{EACC20AD-E060-486C-A114-7D718F6D918F}" dt="2024-07-05T09:17:43.130" v="11"/>
          <ac:spMkLst>
            <pc:docMk/>
            <pc:sldMk cId="3574544842" sldId="277"/>
            <ac:spMk id="7" creationId="{C91C8AD9-38CE-0553-89D5-AEE4F5A3A1D8}"/>
          </ac:spMkLst>
        </pc:spChg>
        <pc:picChg chg="mod">
          <ac:chgData name="Katie Naughton" userId="802ff680-40f4-436a-9113-27759731b30a" providerId="ADAL" clId="{EACC20AD-E060-486C-A114-7D718F6D918F}" dt="2024-07-05T09:15:35.274" v="6" actId="14826"/>
          <ac:picMkLst>
            <pc:docMk/>
            <pc:sldMk cId="3574544842" sldId="277"/>
            <ac:picMk id="3" creationId="{04EA4A2A-46F1-582C-1F19-3F346D670C6C}"/>
          </ac:picMkLst>
        </pc:picChg>
      </pc:sldChg>
      <pc:sldChg chg="del">
        <pc:chgData name="Katie Naughton" userId="802ff680-40f4-436a-9113-27759731b30a" providerId="ADAL" clId="{EACC20AD-E060-486C-A114-7D718F6D918F}" dt="2024-07-05T09:15:20.645" v="4" actId="47"/>
        <pc:sldMkLst>
          <pc:docMk/>
          <pc:sldMk cId="669955301" sldId="278"/>
        </pc:sldMkLst>
      </pc:sldChg>
    </pc:docChg>
  </pc:docChgLst>
  <pc:docChgLst>
    <pc:chgData name="Katie Naughton" userId="802ff680-40f4-436a-9113-27759731b30a" providerId="ADAL" clId="{47D0925C-9E7B-41A2-B853-0A6CDD7143B3}"/>
    <pc:docChg chg="undo custSel addSld modSld sldOrd">
      <pc:chgData name="Katie Naughton" userId="802ff680-40f4-436a-9113-27759731b30a" providerId="ADAL" clId="{47D0925C-9E7B-41A2-B853-0A6CDD7143B3}" dt="2024-06-20T10:12:05.665" v="42" actId="1076"/>
      <pc:docMkLst>
        <pc:docMk/>
      </pc:docMkLst>
      <pc:sldChg chg="addSp modSp mod">
        <pc:chgData name="Katie Naughton" userId="802ff680-40f4-436a-9113-27759731b30a" providerId="ADAL" clId="{47D0925C-9E7B-41A2-B853-0A6CDD7143B3}" dt="2024-06-20T10:11:42.324" v="32" actId="1076"/>
        <pc:sldMkLst>
          <pc:docMk/>
          <pc:sldMk cId="2534504061" sldId="256"/>
        </pc:sldMkLst>
        <pc:picChg chg="add mod">
          <ac:chgData name="Katie Naughton" userId="802ff680-40f4-436a-9113-27759731b30a" providerId="ADAL" clId="{47D0925C-9E7B-41A2-B853-0A6CDD7143B3}" dt="2024-06-20T09:41:37.864" v="6"/>
          <ac:picMkLst>
            <pc:docMk/>
            <pc:sldMk cId="2534504061" sldId="256"/>
            <ac:picMk id="3" creationId="{659912C4-7C94-95F2-0700-03FD9648C2B8}"/>
          </ac:picMkLst>
        </pc:picChg>
        <pc:picChg chg="mod">
          <ac:chgData name="Katie Naughton" userId="802ff680-40f4-436a-9113-27759731b30a" providerId="ADAL" clId="{47D0925C-9E7B-41A2-B853-0A6CDD7143B3}" dt="2024-06-20T10:11:42.324" v="32" actId="1076"/>
          <ac:picMkLst>
            <pc:docMk/>
            <pc:sldMk cId="2534504061" sldId="256"/>
            <ac:picMk id="4" creationId="{7B4D8AE6-2090-BFFF-4BF8-4A9D85F93A09}"/>
          </ac:picMkLst>
        </pc:picChg>
      </pc:sldChg>
      <pc:sldChg chg="modSp mod">
        <pc:chgData name="Katie Naughton" userId="802ff680-40f4-436a-9113-27759731b30a" providerId="ADAL" clId="{47D0925C-9E7B-41A2-B853-0A6CDD7143B3}" dt="2024-06-20T10:11:54.661" v="38" actId="1076"/>
        <pc:sldMkLst>
          <pc:docMk/>
          <pc:sldMk cId="3087168300" sldId="263"/>
        </pc:sldMkLst>
        <pc:picChg chg="mod">
          <ac:chgData name="Katie Naughton" userId="802ff680-40f4-436a-9113-27759731b30a" providerId="ADAL" clId="{47D0925C-9E7B-41A2-B853-0A6CDD7143B3}" dt="2024-06-20T10:11:54.661" v="38" actId="1076"/>
          <ac:picMkLst>
            <pc:docMk/>
            <pc:sldMk cId="3087168300" sldId="263"/>
            <ac:picMk id="3" creationId="{1580FA2F-118A-5ABD-7D66-CE6CB3880292}"/>
          </ac:picMkLst>
        </pc:picChg>
      </pc:sldChg>
      <pc:sldChg chg="modSp mod">
        <pc:chgData name="Katie Naughton" userId="802ff680-40f4-436a-9113-27759731b30a" providerId="ADAL" clId="{47D0925C-9E7B-41A2-B853-0A6CDD7143B3}" dt="2024-06-20T10:11:46.166" v="34" actId="1076"/>
        <pc:sldMkLst>
          <pc:docMk/>
          <pc:sldMk cId="3203358455" sldId="264"/>
        </pc:sldMkLst>
        <pc:picChg chg="mod">
          <ac:chgData name="Katie Naughton" userId="802ff680-40f4-436a-9113-27759731b30a" providerId="ADAL" clId="{47D0925C-9E7B-41A2-B853-0A6CDD7143B3}" dt="2024-06-20T10:11:46.166" v="34" actId="1076"/>
          <ac:picMkLst>
            <pc:docMk/>
            <pc:sldMk cId="3203358455" sldId="264"/>
            <ac:picMk id="3" creationId="{800E9110-027C-1C22-DB25-61E092AC0A2E}"/>
          </ac:picMkLst>
        </pc:picChg>
      </pc:sldChg>
      <pc:sldChg chg="modSp mod">
        <pc:chgData name="Katie Naughton" userId="802ff680-40f4-436a-9113-27759731b30a" providerId="ADAL" clId="{47D0925C-9E7B-41A2-B853-0A6CDD7143B3}" dt="2024-06-20T10:11:59.060" v="40" actId="1076"/>
        <pc:sldMkLst>
          <pc:docMk/>
          <pc:sldMk cId="42263494" sldId="268"/>
        </pc:sldMkLst>
        <pc:picChg chg="mod">
          <ac:chgData name="Katie Naughton" userId="802ff680-40f4-436a-9113-27759731b30a" providerId="ADAL" clId="{47D0925C-9E7B-41A2-B853-0A6CDD7143B3}" dt="2024-06-20T10:11:59.060" v="40" actId="1076"/>
          <ac:picMkLst>
            <pc:docMk/>
            <pc:sldMk cId="42263494" sldId="268"/>
            <ac:picMk id="3" creationId="{04EA4A2A-46F1-582C-1F19-3F346D670C6C}"/>
          </ac:picMkLst>
        </pc:picChg>
      </pc:sldChg>
      <pc:sldChg chg="addSp modSp mod">
        <pc:chgData name="Katie Naughton" userId="802ff680-40f4-436a-9113-27759731b30a" providerId="ADAL" clId="{47D0925C-9E7B-41A2-B853-0A6CDD7143B3}" dt="2024-06-20T10:11:49.823" v="36" actId="1076"/>
        <pc:sldMkLst>
          <pc:docMk/>
          <pc:sldMk cId="3167502294" sldId="276"/>
        </pc:sldMkLst>
        <pc:spChg chg="add mod">
          <ac:chgData name="Katie Naughton" userId="802ff680-40f4-436a-9113-27759731b30a" providerId="ADAL" clId="{47D0925C-9E7B-41A2-B853-0A6CDD7143B3}" dt="2024-06-20T09:48:37.442" v="28"/>
          <ac:spMkLst>
            <pc:docMk/>
            <pc:sldMk cId="3167502294" sldId="276"/>
            <ac:spMk id="2" creationId="{37AE041F-644E-B51F-4AEF-35514CFF0FCF}"/>
          </ac:spMkLst>
        </pc:spChg>
        <pc:spChg chg="mod">
          <ac:chgData name="Katie Naughton" userId="802ff680-40f4-436a-9113-27759731b30a" providerId="ADAL" clId="{47D0925C-9E7B-41A2-B853-0A6CDD7143B3}" dt="2024-06-20T09:48:14.967" v="27"/>
          <ac:spMkLst>
            <pc:docMk/>
            <pc:sldMk cId="3167502294" sldId="276"/>
            <ac:spMk id="6" creationId="{B80B92D1-3A04-1673-D9BD-45F8EE7558A4}"/>
          </ac:spMkLst>
        </pc:spChg>
        <pc:picChg chg="mod">
          <ac:chgData name="Katie Naughton" userId="802ff680-40f4-436a-9113-27759731b30a" providerId="ADAL" clId="{47D0925C-9E7B-41A2-B853-0A6CDD7143B3}" dt="2024-06-20T10:11:49.823" v="36" actId="1076"/>
          <ac:picMkLst>
            <pc:docMk/>
            <pc:sldMk cId="3167502294" sldId="276"/>
            <ac:picMk id="3" creationId="{2B9792DE-C1DC-49AA-9C70-A10ABDA75E32}"/>
          </ac:picMkLst>
        </pc:picChg>
      </pc:sldChg>
      <pc:sldChg chg="addSp modSp add mod">
        <pc:chgData name="Katie Naughton" userId="802ff680-40f4-436a-9113-27759731b30a" providerId="ADAL" clId="{47D0925C-9E7B-41A2-B853-0A6CDD7143B3}" dt="2024-06-20T09:49:17.750" v="30"/>
        <pc:sldMkLst>
          <pc:docMk/>
          <pc:sldMk cId="3574544842" sldId="277"/>
        </pc:sldMkLst>
        <pc:spChg chg="mod">
          <ac:chgData name="Katie Naughton" userId="802ff680-40f4-436a-9113-27759731b30a" providerId="ADAL" clId="{47D0925C-9E7B-41A2-B853-0A6CDD7143B3}" dt="2024-06-20T09:49:17.750" v="30"/>
          <ac:spMkLst>
            <pc:docMk/>
            <pc:sldMk cId="3574544842" sldId="277"/>
            <ac:spMk id="2" creationId="{F0FED0F8-AEAA-381C-5C35-9AE220BD3F71}"/>
          </ac:spMkLst>
        </pc:spChg>
        <pc:spChg chg="mod">
          <ac:chgData name="Katie Naughton" userId="802ff680-40f4-436a-9113-27759731b30a" providerId="ADAL" clId="{47D0925C-9E7B-41A2-B853-0A6CDD7143B3}" dt="2024-06-20T09:48:58.392" v="29"/>
          <ac:spMkLst>
            <pc:docMk/>
            <pc:sldMk cId="3574544842" sldId="277"/>
            <ac:spMk id="7" creationId="{C91C8AD9-38CE-0553-89D5-AEE4F5A3A1D8}"/>
          </ac:spMkLst>
        </pc:spChg>
        <pc:picChg chg="mod">
          <ac:chgData name="Katie Naughton" userId="802ff680-40f4-436a-9113-27759731b30a" providerId="ADAL" clId="{47D0925C-9E7B-41A2-B853-0A6CDD7143B3}" dt="2024-06-20T09:45:53.188" v="22" actId="14826"/>
          <ac:picMkLst>
            <pc:docMk/>
            <pc:sldMk cId="3574544842" sldId="277"/>
            <ac:picMk id="3" creationId="{04EA4A2A-46F1-582C-1F19-3F346D670C6C}"/>
          </ac:picMkLst>
        </pc:picChg>
        <pc:picChg chg="add mod">
          <ac:chgData name="Katie Naughton" userId="802ff680-40f4-436a-9113-27759731b30a" providerId="ADAL" clId="{47D0925C-9E7B-41A2-B853-0A6CDD7143B3}" dt="2024-06-20T09:45:28.528" v="18"/>
          <ac:picMkLst>
            <pc:docMk/>
            <pc:sldMk cId="3574544842" sldId="277"/>
            <ac:picMk id="5" creationId="{6A4DB819-14C7-6381-30AA-D28D65DB69DB}"/>
          </ac:picMkLst>
        </pc:picChg>
      </pc:sldChg>
      <pc:sldChg chg="modSp add mod ord">
        <pc:chgData name="Katie Naughton" userId="802ff680-40f4-436a-9113-27759731b30a" providerId="ADAL" clId="{47D0925C-9E7B-41A2-B853-0A6CDD7143B3}" dt="2024-06-20T10:12:05.665" v="42" actId="1076"/>
        <pc:sldMkLst>
          <pc:docMk/>
          <pc:sldMk cId="669955301" sldId="278"/>
        </pc:sldMkLst>
        <pc:picChg chg="mod">
          <ac:chgData name="Katie Naughton" userId="802ff680-40f4-436a-9113-27759731b30a" providerId="ADAL" clId="{47D0925C-9E7B-41A2-B853-0A6CDD7143B3}" dt="2024-06-20T10:12:05.665" v="42" actId="1076"/>
          <ac:picMkLst>
            <pc:docMk/>
            <pc:sldMk cId="669955301" sldId="278"/>
            <ac:picMk id="3" creationId="{04EA4A2A-46F1-582C-1F19-3F346D670C6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98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54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6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57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24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26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0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86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82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54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06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D05AA-EA16-4617-B9D6-26C8638BAEC9}" type="datetimeFigureOut">
              <a:rPr lang="en-GB" smtClean="0"/>
              <a:t>10/01/2025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2B11D-A073-4B7F-97FE-D527B0E08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54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articles/clyxypryrnko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bc.co.uk/news/videos/cr565yempjp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articles/clyxypryrnko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bc.co.uk/news/videos/cr565yempjpo" TargetMode="External"/><Relationship Id="rId4" Type="http://schemas.openxmlformats.org/officeDocument/2006/relationships/hyperlink" Target="http://www.picture-news.co.uk/discu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4D8AE6-2090-BFFF-4BF8-4A9D85F93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193"/>
            <a:ext cx="10691811" cy="755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0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0E9110-027C-1C22-DB25-61E092AC0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92"/>
            <a:ext cx="10691811" cy="755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5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9792DE-C1DC-49AA-9C70-A10ABDA75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" y="424"/>
            <a:ext cx="10691483" cy="7559250"/>
          </a:xfrm>
          <a:prstGeom prst="rect">
            <a:avLst/>
          </a:prstGeom>
        </p:spPr>
      </p:pic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E26559D9-3A7A-7AAF-DC4E-F5B06901D167}"/>
              </a:ext>
            </a:extLst>
          </p:cNvPr>
          <p:cNvSpPr/>
          <p:nvPr/>
        </p:nvSpPr>
        <p:spPr>
          <a:xfrm>
            <a:off x="6505561" y="6505069"/>
            <a:ext cx="744279" cy="27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37AE041F-644E-B51F-4AEF-35514CFF0FCF}"/>
              </a:ext>
            </a:extLst>
          </p:cNvPr>
          <p:cNvSpPr/>
          <p:nvPr/>
        </p:nvSpPr>
        <p:spPr>
          <a:xfrm>
            <a:off x="6265252" y="6782067"/>
            <a:ext cx="723014" cy="27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502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80FA2F-118A-5ABD-7D66-CE6CB3880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6"/>
            <a:ext cx="10691811" cy="755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6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EA4A2A-46F1-582C-1F19-3F346D670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" y="307"/>
            <a:ext cx="10691483" cy="7559250"/>
          </a:xfrm>
          <a:prstGeom prst="rect">
            <a:avLst/>
          </a:prstGeom>
        </p:spPr>
      </p:pic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C91C8AD9-38CE-0553-89D5-AEE4F5A3A1D8}"/>
              </a:ext>
            </a:extLst>
          </p:cNvPr>
          <p:cNvSpPr/>
          <p:nvPr/>
        </p:nvSpPr>
        <p:spPr>
          <a:xfrm>
            <a:off x="8400330" y="1477260"/>
            <a:ext cx="2054310" cy="6264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DAA74F82-BA18-726C-890A-59C4738956B6}"/>
              </a:ext>
            </a:extLst>
          </p:cNvPr>
          <p:cNvSpPr/>
          <p:nvPr/>
        </p:nvSpPr>
        <p:spPr>
          <a:xfrm>
            <a:off x="5345906" y="6783572"/>
            <a:ext cx="2267006" cy="276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hlinkClick r:id="rId5"/>
            <a:extLst>
              <a:ext uri="{FF2B5EF4-FFF2-40B4-BE49-F238E27FC236}">
                <a16:creationId xmlns:a16="http://schemas.microsoft.com/office/drawing/2014/main" id="{F0FED0F8-AEAA-381C-5C35-9AE220BD3F71}"/>
              </a:ext>
            </a:extLst>
          </p:cNvPr>
          <p:cNvSpPr/>
          <p:nvPr/>
        </p:nvSpPr>
        <p:spPr>
          <a:xfrm>
            <a:off x="8400330" y="2218342"/>
            <a:ext cx="2054310" cy="626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54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d0be22-fb14-4089-9451-4c3557356a3f" xsi:nil="true"/>
    <lcf76f155ced4ddcb4097134ff3c332f xmlns="5df8254e-1c94-41fa-9325-ed5ec6958a3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138750D948B7479EDFF5F91FCFAA31" ma:contentTypeVersion="15" ma:contentTypeDescription="Create a new document." ma:contentTypeScope="" ma:versionID="3b2426cb18161bc886adfa0e438a8857">
  <xsd:schema xmlns:xsd="http://www.w3.org/2001/XMLSchema" xmlns:xs="http://www.w3.org/2001/XMLSchema" xmlns:p="http://schemas.microsoft.com/office/2006/metadata/properties" xmlns:ns2="5df8254e-1c94-41fa-9325-ed5ec6958a3b" xmlns:ns3="f9d0be22-fb14-4089-9451-4c3557356a3f" targetNamespace="http://schemas.microsoft.com/office/2006/metadata/properties" ma:root="true" ma:fieldsID="644939f7635bd389a235a128a75aa3a6" ns2:_="" ns3:_="">
    <xsd:import namespace="5df8254e-1c94-41fa-9325-ed5ec6958a3b"/>
    <xsd:import namespace="f9d0be22-fb14-4089-9451-4c3557356a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8254e-1c94-41fa-9325-ed5ec6958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79f3128f-6dcb-49d6-99cf-a71b3c02b2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0be22-fb14-4089-9451-4c3557356a3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7516361-5947-4ded-a8d1-b15b622530e1}" ma:internalName="TaxCatchAll" ma:showField="CatchAllData" ma:web="f9d0be22-fb14-4089-9451-4c3557356a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047A20-002D-4AB8-ABB3-0B21AF86A9E8}">
  <ds:schemaRefs>
    <ds:schemaRef ds:uri="http://schemas.microsoft.com/office/2006/documentManagement/types"/>
    <ds:schemaRef ds:uri="http://purl.org/dc/dcmitype/"/>
    <ds:schemaRef ds:uri="2bba036e-3261-42ff-ac2c-3ab430ee1e45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4790e13-f532-45ba-883a-ea4e13c1e09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FA900F-8E1D-4581-8289-191A75E226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76C042-74AB-4488-98C6-E476FCF611A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Bosomworth</dc:creator>
  <cp:lastModifiedBy>Katie Naughton</cp:lastModifiedBy>
  <cp:revision>19</cp:revision>
  <dcterms:created xsi:type="dcterms:W3CDTF">2022-03-08T17:50:39Z</dcterms:created>
  <dcterms:modified xsi:type="dcterms:W3CDTF">2025-01-10T10:15:52Z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0x01010034138750D948B7479EDFF5F91FCFAA31</vt:lpwstr>
  </property>
  <property fmtid="{D5CDD505-2E9C-101B-9397-08002B2CF9AE}" pid="3" name="MediaServiceImageTags">
    <vt:lpwstr/>
  </property>
</Properties>
</file>