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80" r:id="rId8"/>
    <p:sldId id="262" r:id="rId9"/>
    <p:sldId id="261" r:id="rId10"/>
    <p:sldId id="260" r:id="rId11"/>
    <p:sldId id="259" r:id="rId12"/>
    <p:sldId id="258" r:id="rId13"/>
    <p:sldId id="257" r:id="rId14"/>
    <p:sldId id="265" r:id="rId15"/>
    <p:sldId id="266" r:id="rId16"/>
    <p:sldId id="267" r:id="rId17"/>
    <p:sldId id="275" r:id="rId18"/>
    <p:sldId id="279" r:id="rId19"/>
    <p:sldId id="278" r:id="rId20"/>
    <p:sldId id="277" r:id="rId21"/>
    <p:sldId id="281" r:id="rId22"/>
    <p:sldId id="282" r:id="rId23"/>
    <p:sldId id="283" r:id="rId24"/>
    <p:sldId id="284" r:id="rId25"/>
    <p:sldId id="285" r:id="rId2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1R8qu_VKXY&amp;t=3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lying in a hole&#10;&#10;Description automatically generated">
            <a:extLst>
              <a:ext uri="{FF2B5EF4-FFF2-40B4-BE49-F238E27FC236}">
                <a16:creationId xmlns:a16="http://schemas.microsoft.com/office/drawing/2014/main" id="{0A3A194D-4546-768C-704E-6314FCB40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A1ACD754-8893-7F0F-FA31-B77E6523F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2CD29A04-99CD-CF55-EB8D-45599BB09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3AAE965B-06E0-75CB-BE2B-708FA2428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text&#10;&#10;Description automatically generated">
            <a:extLst>
              <a:ext uri="{FF2B5EF4-FFF2-40B4-BE49-F238E27FC236}">
                <a16:creationId xmlns:a16="http://schemas.microsoft.com/office/drawing/2014/main" id="{EB7954B0-6E20-CF87-CBB8-0CFAB90DD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hands&#10;&#10;Description automatically generated">
            <a:extLst>
              <a:ext uri="{FF2B5EF4-FFF2-40B4-BE49-F238E27FC236}">
                <a16:creationId xmlns:a16="http://schemas.microsoft.com/office/drawing/2014/main" id="{B2D09E42-86CC-9D19-801E-EAF7B82D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6BED832B-D3D4-080E-9D85-62748AF3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C104BD07-081D-7AE3-6AEF-B5714565B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0E5A98AC-AE49-53B8-9F56-AEB2B6C8D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7119E843-AE00-4150-EEF7-13EEBF3F0266}"/>
              </a:ext>
            </a:extLst>
          </p:cNvPr>
          <p:cNvSpPr txBox="1"/>
          <p:nvPr/>
        </p:nvSpPr>
        <p:spPr>
          <a:xfrm>
            <a:off x="3190240" y="3007360"/>
            <a:ext cx="132080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73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Description automatically generated">
            <a:extLst>
              <a:ext uri="{FF2B5EF4-FFF2-40B4-BE49-F238E27FC236}">
                <a16:creationId xmlns:a16="http://schemas.microsoft.com/office/drawing/2014/main" id="{5D9146E3-48AD-A4CD-12A2-A9A10027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Description automatically generated">
            <a:extLst>
              <a:ext uri="{FF2B5EF4-FFF2-40B4-BE49-F238E27FC236}">
                <a16:creationId xmlns:a16="http://schemas.microsoft.com/office/drawing/2014/main" id="{4375551E-E235-E653-4B23-B244049AF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ular object with icons&#10;&#10;Description automatically generated">
            <a:extLst>
              <a:ext uri="{FF2B5EF4-FFF2-40B4-BE49-F238E27FC236}">
                <a16:creationId xmlns:a16="http://schemas.microsoft.com/office/drawing/2014/main" id="{57CD077A-04F9-6FCD-C7AF-EC37545B9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Description automatically generated">
            <a:extLst>
              <a:ext uri="{FF2B5EF4-FFF2-40B4-BE49-F238E27FC236}">
                <a16:creationId xmlns:a16="http://schemas.microsoft.com/office/drawing/2014/main" id="{7F29A0A7-1137-532F-8B85-D4FE33270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Description automatically generated">
            <a:extLst>
              <a:ext uri="{FF2B5EF4-FFF2-40B4-BE49-F238E27FC236}">
                <a16:creationId xmlns:a16="http://schemas.microsoft.com/office/drawing/2014/main" id="{C184FFA9-7795-3A1F-BC54-EA474A8FE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picture news&#10;&#10;Description automatically generated">
            <a:extLst>
              <a:ext uri="{FF2B5EF4-FFF2-40B4-BE49-F238E27FC236}">
                <a16:creationId xmlns:a16="http://schemas.microsoft.com/office/drawing/2014/main" id="{71568D9B-78C9-49A8-059E-02A47AE0D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CED1A-FFE2-5E3B-8D4E-4AAB13C94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9C72A6F5-E7F6-C190-0AF0-3C16F938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2FD217FA-9EBF-A116-3B1E-0A98916A6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in a space capsule&#10;&#10;Description automatically generated">
            <a:extLst>
              <a:ext uri="{FF2B5EF4-FFF2-40B4-BE49-F238E27FC236}">
                <a16:creationId xmlns:a16="http://schemas.microsoft.com/office/drawing/2014/main" id="{1E8F1B42-B954-81AF-3FD7-8C2A69601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Description automatically generated">
            <a:extLst>
              <a:ext uri="{FF2B5EF4-FFF2-40B4-BE49-F238E27FC236}">
                <a16:creationId xmlns:a16="http://schemas.microsoft.com/office/drawing/2014/main" id="{C15BD220-5F5A-503F-BB1F-75E743778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Description automatically generated">
            <a:extLst>
              <a:ext uri="{FF2B5EF4-FFF2-40B4-BE49-F238E27FC236}">
                <a16:creationId xmlns:a16="http://schemas.microsoft.com/office/drawing/2014/main" id="{993CAD9F-50DF-3A4A-203A-EC61DFA05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and a cross&#10;&#10;Description automatically generated">
            <a:extLst>
              <a:ext uri="{FF2B5EF4-FFF2-40B4-BE49-F238E27FC236}">
                <a16:creationId xmlns:a16="http://schemas.microsoft.com/office/drawing/2014/main" id="{A33E04EB-4FF7-BCCA-4449-1BC4B2EB0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d0be22-fb14-4089-9451-4c3557356a3f" xsi:nil="true"/>
    <lcf76f155ced4ddcb4097134ff3c332f xmlns="5df8254e-1c94-41fa-9325-ed5ec6958a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38750D948B7479EDFF5F91FCFAA31" ma:contentTypeVersion="15" ma:contentTypeDescription="Create a new document." ma:contentTypeScope="" ma:versionID="3b2426cb18161bc886adfa0e438a8857">
  <xsd:schema xmlns:xsd="http://www.w3.org/2001/XMLSchema" xmlns:xs="http://www.w3.org/2001/XMLSchema" xmlns:p="http://schemas.microsoft.com/office/2006/metadata/properties" xmlns:ns2="5df8254e-1c94-41fa-9325-ed5ec6958a3b" xmlns:ns3="f9d0be22-fb14-4089-9451-4c3557356a3f" targetNamespace="http://schemas.microsoft.com/office/2006/metadata/properties" ma:root="true" ma:fieldsID="644939f7635bd389a235a128a75aa3a6" ns2:_="" ns3:_="">
    <xsd:import namespace="5df8254e-1c94-41fa-9325-ed5ec6958a3b"/>
    <xsd:import namespace="f9d0be22-fb14-4089-9451-4c355735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8254e-1c94-41fa-9325-ed5ec6958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f3128f-6dcb-49d6-99cf-a71b3c02b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be22-fb14-4089-9451-4c3557356a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16361-5947-4ded-a8d1-b15b622530e1}" ma:internalName="TaxCatchAll" ma:showField="CatchAllData" ma:web="f9d0be22-fb14-4089-9451-4c355735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customXml/itemProps2.xml><?xml version="1.0" encoding="utf-8"?>
<ds:datastoreItem xmlns:ds="http://schemas.openxmlformats.org/officeDocument/2006/customXml" ds:itemID="{C5063F69-C3D1-436B-8EB5-B955BF61C17D}"/>
</file>

<file path=customXml/itemProps3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Chloe I'Anson</cp:lastModifiedBy>
  <cp:revision>10</cp:revision>
  <dcterms:created xsi:type="dcterms:W3CDTF">2022-03-08T17:50:39Z</dcterms:created>
  <dcterms:modified xsi:type="dcterms:W3CDTF">2024-09-03T11:39:22Z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