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80" r:id="rId7"/>
    <p:sldId id="262" r:id="rId8"/>
    <p:sldId id="261" r:id="rId9"/>
    <p:sldId id="260" r:id="rId10"/>
    <p:sldId id="259" r:id="rId11"/>
    <p:sldId id="258" r:id="rId12"/>
    <p:sldId id="257" r:id="rId13"/>
    <p:sldId id="266" r:id="rId14"/>
    <p:sldId id="267" r:id="rId15"/>
    <p:sldId id="275" r:id="rId16"/>
    <p:sldId id="279" r:id="rId17"/>
    <p:sldId id="278" r:id="rId18"/>
    <p:sldId id="28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0" r:id="rId27"/>
    <p:sldId id="291" r:id="rId28"/>
    <p:sldId id="292" r:id="rId29"/>
    <p:sldId id="288" r:id="rId3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29/04/2025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o-3lf08y-Y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water body with buildings and a pool&#10;&#10;AI-generated content may be incorrect.">
            <a:extLst>
              <a:ext uri="{FF2B5EF4-FFF2-40B4-BE49-F238E27FC236}">
                <a16:creationId xmlns:a16="http://schemas.microsoft.com/office/drawing/2014/main" id="{98E42890-9BD4-0AC8-0547-32FB06FF3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AI-generated content may be incorrect.">
            <a:extLst>
              <a:ext uri="{FF2B5EF4-FFF2-40B4-BE49-F238E27FC236}">
                <a16:creationId xmlns:a16="http://schemas.microsoft.com/office/drawing/2014/main" id="{FF951D70-ECA7-B717-2904-4F59A2EBB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CC77BE82-35D6-BEB2-81D2-12C2F9AE3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tanding together&#10;&#10;AI-generated content may be incorrect.">
            <a:extLst>
              <a:ext uri="{FF2B5EF4-FFF2-40B4-BE49-F238E27FC236}">
                <a16:creationId xmlns:a16="http://schemas.microsoft.com/office/drawing/2014/main" id="{C58B7D54-2240-C542-FC4E-A758C31FE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rayer card with text&#10;&#10;AI-generated content may be incorrect.">
            <a:extLst>
              <a:ext uri="{FF2B5EF4-FFF2-40B4-BE49-F238E27FC236}">
                <a16:creationId xmlns:a16="http://schemas.microsoft.com/office/drawing/2014/main" id="{27180D8C-97B1-C734-AA10-E387AF7B4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holding hands&#10;&#10;AI-generated content may be incorrect.">
            <a:extLst>
              <a:ext uri="{FF2B5EF4-FFF2-40B4-BE49-F238E27FC236}">
                <a16:creationId xmlns:a16="http://schemas.microsoft.com/office/drawing/2014/main" id="{82D02C6D-3492-3516-31C2-FAF7F30A3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DBD9-57CF-1A5A-4932-95911A170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AI-generated content may be incorrect.">
            <a:extLst>
              <a:ext uri="{FF2B5EF4-FFF2-40B4-BE49-F238E27FC236}">
                <a16:creationId xmlns:a16="http://schemas.microsoft.com/office/drawing/2014/main" id="{96BDFDC8-88CB-CD16-C0D3-96D1AB1C3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3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question&#10;&#10;AI-generated content may be incorrect.">
            <a:extLst>
              <a:ext uri="{FF2B5EF4-FFF2-40B4-BE49-F238E27FC236}">
                <a16:creationId xmlns:a16="http://schemas.microsoft.com/office/drawing/2014/main" id="{BD29097A-83CB-7ACB-8E89-285BEB88F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5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AI-generated content may be incorrect.">
            <a:extLst>
              <a:ext uri="{FF2B5EF4-FFF2-40B4-BE49-F238E27FC236}">
                <a16:creationId xmlns:a16="http://schemas.microsoft.com/office/drawing/2014/main" id="{38F5AE5F-328A-56D9-7DCD-4F0BC1703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E80617D8-BAE3-60D3-0128-EE449525B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572" y="3148294"/>
            <a:ext cx="1079206" cy="5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4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FC0696E0-44C6-D98C-8120-B3ED3934E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8A8B7A14-1DAE-447A-F49B-B73772400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background with text&#10;&#10;AI-generated content may be incorrect.">
            <a:extLst>
              <a:ext uri="{FF2B5EF4-FFF2-40B4-BE49-F238E27FC236}">
                <a16:creationId xmlns:a16="http://schemas.microsoft.com/office/drawing/2014/main" id="{BFC4B936-CCC0-866B-DE4C-3F52B9C0B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8C92E91B-A028-DCF5-B375-FC8142B1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4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D2C79A76-ED48-B976-380F-F68C34F80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55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08CC-0603-914B-B61C-C77F97A2A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D19F758A-8278-5798-EC18-9997B1F74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90C5A-957C-8DFC-A1B9-C46B8E1D1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C4917B79-E82B-3DDD-F7BA-F8915A110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9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FD892-63C5-DCA0-C267-D5EBAB79A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frame with notes&#10;&#10;AI-generated content may be incorrect.">
            <a:extLst>
              <a:ext uri="{FF2B5EF4-FFF2-40B4-BE49-F238E27FC236}">
                <a16:creationId xmlns:a16="http://schemas.microsoft.com/office/drawing/2014/main" id="{9862D780-AB77-B4A5-621D-EACE12FB0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8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D12F-4F39-3A8D-982C-5EA0BB6DF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AI-generated content may be incorrect.">
            <a:extLst>
              <a:ext uri="{FF2B5EF4-FFF2-40B4-BE49-F238E27FC236}">
                <a16:creationId xmlns:a16="http://schemas.microsoft.com/office/drawing/2014/main" id="{6BCD3C1F-C479-5035-0CEB-9F3BADBA1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11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D3E9-8D90-7287-24F5-F342B3193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picture news&#10;&#10;Description automatically generated">
            <a:extLst>
              <a:ext uri="{FF2B5EF4-FFF2-40B4-BE49-F238E27FC236}">
                <a16:creationId xmlns:a16="http://schemas.microsoft.com/office/drawing/2014/main" id="{03FB0A4A-4CE7-2156-E6DC-7D68F623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text&#10;&#10;AI-generated content may be incorrect.">
            <a:extLst>
              <a:ext uri="{FF2B5EF4-FFF2-40B4-BE49-F238E27FC236}">
                <a16:creationId xmlns:a16="http://schemas.microsoft.com/office/drawing/2014/main" id="{1F19DFB9-4EE0-9F36-A005-D1A23C098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sitting in a circle&#10;&#10;AI-generated content may be incorrect.">
            <a:extLst>
              <a:ext uri="{FF2B5EF4-FFF2-40B4-BE49-F238E27FC236}">
                <a16:creationId xmlns:a16="http://schemas.microsoft.com/office/drawing/2014/main" id="{83D9FE4B-9A16-15F4-8555-245A74C19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EEF855BF-83D5-D4C1-0806-4440BEDBD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aerial view of a resort&#10;&#10;AI-generated content may be incorrect.">
            <a:extLst>
              <a:ext uri="{FF2B5EF4-FFF2-40B4-BE49-F238E27FC236}">
                <a16:creationId xmlns:a16="http://schemas.microsoft.com/office/drawing/2014/main" id="{D0F2515B-14B6-A67F-2D4A-EB85F72A6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ok with a cross on it&#10;&#10;AI-generated content may be incorrect.">
            <a:extLst>
              <a:ext uri="{FF2B5EF4-FFF2-40B4-BE49-F238E27FC236}">
                <a16:creationId xmlns:a16="http://schemas.microsoft.com/office/drawing/2014/main" id="{B53C2A3A-3A6F-8E72-B1AA-05777D7C6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book with a cross on it&#10;&#10;AI-generated content may be incorrect.">
            <a:extLst>
              <a:ext uri="{FF2B5EF4-FFF2-40B4-BE49-F238E27FC236}">
                <a16:creationId xmlns:a16="http://schemas.microsoft.com/office/drawing/2014/main" id="{8DD17CC1-31E2-6F19-B954-1B4C3FCF9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own book with a cross on it&#10;&#10;AI-generated content may be incorrect.">
            <a:extLst>
              <a:ext uri="{FF2B5EF4-FFF2-40B4-BE49-F238E27FC236}">
                <a16:creationId xmlns:a16="http://schemas.microsoft.com/office/drawing/2014/main" id="{7FE36C2D-B471-AD92-4FC5-691A4450B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38750D948B7479EDFF5F91FCFAA31" ma:contentTypeVersion="15" ma:contentTypeDescription="Create a new document." ma:contentTypeScope="" ma:versionID="3b2426cb18161bc886adfa0e438a8857">
  <xsd:schema xmlns:xsd="http://www.w3.org/2001/XMLSchema" xmlns:xs="http://www.w3.org/2001/XMLSchema" xmlns:p="http://schemas.microsoft.com/office/2006/metadata/properties" xmlns:ns2="5df8254e-1c94-41fa-9325-ed5ec6958a3b" xmlns:ns3="f9d0be22-fb14-4089-9451-4c3557356a3f" targetNamespace="http://schemas.microsoft.com/office/2006/metadata/properties" ma:root="true" ma:fieldsID="644939f7635bd389a235a128a75aa3a6" ns2:_="" ns3:_="">
    <xsd:import namespace="5df8254e-1c94-41fa-9325-ed5ec6958a3b"/>
    <xsd:import namespace="f9d0be22-fb14-4089-9451-4c3557356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8254e-1c94-41fa-9325-ed5ec6958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f3128f-6dcb-49d6-99cf-a71b3c02b2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be22-fb14-4089-9451-4c3557356a3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516361-5947-4ded-a8d1-b15b622530e1}" ma:internalName="TaxCatchAll" ma:showField="CatchAllData" ma:web="f9d0be22-fb14-4089-9451-4c3557356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d0be22-fb14-4089-9451-4c3557356a3f" xsi:nil="true"/>
    <lcf76f155ced4ddcb4097134ff3c332f xmlns="5df8254e-1c94-41fa-9325-ed5ec6958a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3ADE9F-C793-4E61-BA55-5D9087984EA0}"/>
</file>

<file path=customXml/itemProps2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Custom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Nur Khairunnisa Hassan</cp:lastModifiedBy>
  <cp:revision>15</cp:revision>
  <dcterms:created xsi:type="dcterms:W3CDTF">2022-03-08T17:50:39Z</dcterms:created>
  <dcterms:modified xsi:type="dcterms:W3CDTF">2025-04-29T15:12:59Z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0x01010034138750D948B7479EDFF5F91FCFAA31</vt:lpwstr>
  </property>
  <property fmtid="{D5CDD505-2E9C-101B-9397-08002B2CF9AE}" pid="3" name="MediaServiceImageTags">
    <vt:lpwstr/>
  </property>
</Properties>
</file>