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7" r:id="rId11"/>
    <p:sldId id="265" r:id="rId12"/>
    <p:sldId id="268" r:id="rId13"/>
    <p:sldId id="269" r:id="rId14"/>
    <p:sldId id="263" r:id="rId15"/>
    <p:sldId id="272" r:id="rId16"/>
    <p:sldId id="266" r:id="rId17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31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7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4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5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6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77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3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9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9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0E58-1AA4-495B-A2FC-0ED39932B2D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17C3-C2F0-43CA-A32F-C2CEC2D5B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83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4987" y="737687"/>
            <a:ext cx="8721245" cy="396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the Christmas treasure hunt!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the clue, when you know the answer find the matching picture.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next clue is written under the picture.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all the clues to get your prize!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clues are hidden in ___________________________________________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Happy treasure hunting!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4987" y="5159176"/>
            <a:ext cx="903126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first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clue: Which takeaway food is very popular in Japan as a Christmas day meal?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94" y="589547"/>
            <a:ext cx="1409276" cy="1179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2" y="595715"/>
            <a:ext cx="1401905" cy="117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5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14517" y="5742166"/>
            <a:ext cx="687003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Who tried to kill Jesus as a baby?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09" y="589547"/>
            <a:ext cx="8742760" cy="4895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5759" y="4908884"/>
            <a:ext cx="2333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The Invisibility cloak</a:t>
            </a:r>
          </a:p>
        </p:txBody>
      </p:sp>
    </p:spTree>
    <p:extLst>
      <p:ext uri="{BB962C8B-B14F-4D97-AF65-F5344CB8AC3E}">
        <p14:creationId xmlns:p14="http://schemas.microsoft.com/office/powerpoint/2010/main" val="81611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16" y="565482"/>
            <a:ext cx="7620671" cy="5072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24444" y="4509583"/>
            <a:ext cx="306971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 Herod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5056" y="5824385"/>
            <a:ext cx="739491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What sauce do you have with turkey?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4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62" y="548285"/>
            <a:ext cx="5003152" cy="5003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8020" y="4700368"/>
            <a:ext cx="327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Cranberry sauce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1347" y="5788291"/>
            <a:ext cx="559468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Who visited Jesus first?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20" y="386335"/>
            <a:ext cx="6063917" cy="5563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6905" y="5833381"/>
            <a:ext cx="1022684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In the 12 twelve days of Christmas what was given on the 4</a:t>
            </a:r>
            <a:r>
              <a:rPr lang="en-GB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914400"/>
            <a:ext cx="269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 Shepherds</a:t>
            </a:r>
          </a:p>
        </p:txBody>
      </p:sp>
    </p:spTree>
    <p:extLst>
      <p:ext uri="{BB962C8B-B14F-4D97-AF65-F5344CB8AC3E}">
        <p14:creationId xmlns:p14="http://schemas.microsoft.com/office/powerpoint/2010/main" val="358266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83" y="466223"/>
            <a:ext cx="6990347" cy="524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4305" y="5812354"/>
            <a:ext cx="624438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Who went walking in the air?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1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09" y="414588"/>
            <a:ext cx="9106566" cy="5122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4474" y="4578878"/>
            <a:ext cx="2602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The Snowman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7853" y="5658991"/>
            <a:ext cx="1004636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 and final clue: What does the word ‘Immanuel’ mean?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3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378" y="441157"/>
            <a:ext cx="7425489" cy="4950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958" y="5391483"/>
            <a:ext cx="10948737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done- you’ve finished the treasure hunt!!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ind_____________________ in the __________________for a prize!</a:t>
            </a:r>
          </a:p>
        </p:txBody>
      </p:sp>
    </p:spTree>
    <p:extLst>
      <p:ext uri="{BB962C8B-B14F-4D97-AF65-F5344CB8AC3E}">
        <p14:creationId xmlns:p14="http://schemas.microsoft.com/office/powerpoint/2010/main" val="78506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8051" y="5862388"/>
            <a:ext cx="779501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What fruit is used to make a Christingle?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11" y="431915"/>
            <a:ext cx="7610659" cy="54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1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2" y="410866"/>
            <a:ext cx="5264312" cy="5264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0043" y="5396517"/>
            <a:ext cx="962526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Name the YouTube personality who won consecutive UK Christmas number 1’s in 2018, 2019 and 2020?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9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72" y="498259"/>
            <a:ext cx="8987589" cy="5055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9254" y="5773304"/>
            <a:ext cx="11058027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In which fictional land is it always winter but never Christmas?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4472" y="4969003"/>
            <a:ext cx="1623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LadBaby</a:t>
            </a:r>
          </a:p>
        </p:txBody>
      </p:sp>
    </p:spTree>
    <p:extLst>
      <p:ext uri="{BB962C8B-B14F-4D97-AF65-F5344CB8AC3E}">
        <p14:creationId xmlns:p14="http://schemas.microsoft.com/office/powerpoint/2010/main" val="270450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5" y="598354"/>
            <a:ext cx="8975833" cy="5048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7167" y="5711954"/>
            <a:ext cx="898592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What appeared in the sky when Jesus was born?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0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3" y="573652"/>
            <a:ext cx="9144273" cy="5143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7022" y="5853363"/>
            <a:ext cx="1012597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which Christmas movie does Tom Hanks play 6 of the characters?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9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6769" y="5590999"/>
            <a:ext cx="8855242" cy="113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</a:t>
            </a:r>
            <a:r>
              <a:rPr lang="en-GB" sz="2400" b="1" dirty="0"/>
              <a:t>In Friends, what character does Ross invent to entertain his son Ben when he’s unable to get his hands on a Santa outfit?</a:t>
            </a:r>
            <a:endParaRPr lang="en-GB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01" y="438475"/>
            <a:ext cx="4122019" cy="51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5137" y="5861706"/>
            <a:ext cx="560558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Where was Jesus born?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92" y="455045"/>
            <a:ext cx="7858665" cy="5237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1254" y="5090810"/>
            <a:ext cx="301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The Holiday Armadillo</a:t>
            </a:r>
          </a:p>
        </p:txBody>
      </p:sp>
    </p:spTree>
    <p:extLst>
      <p:ext uri="{BB962C8B-B14F-4D97-AF65-F5344CB8AC3E}">
        <p14:creationId xmlns:p14="http://schemas.microsoft.com/office/powerpoint/2010/main" val="386526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41" y="-433137"/>
            <a:ext cx="12994105" cy="7808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76" y="397041"/>
            <a:ext cx="5144455" cy="51856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5210" y="5596327"/>
            <a:ext cx="886727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clue: In his first day at Hogwarts what did Dumbledore give Harry Potter for Christmas?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2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38750D948B7479EDFF5F91FCFAA31" ma:contentTypeVersion="15" ma:contentTypeDescription="Create a new document." ma:contentTypeScope="" ma:versionID="542ae04fc2d015b21a7feddf262ac624">
  <xsd:schema xmlns:xsd="http://www.w3.org/2001/XMLSchema" xmlns:xs="http://www.w3.org/2001/XMLSchema" xmlns:p="http://schemas.microsoft.com/office/2006/metadata/properties" xmlns:ns2="5df8254e-1c94-41fa-9325-ed5ec6958a3b" xmlns:ns3="f9d0be22-fb14-4089-9451-4c3557356a3f" targetNamespace="http://schemas.microsoft.com/office/2006/metadata/properties" ma:root="true" ma:fieldsID="bb5453660249c957346ebece63800ded" ns2:_="" ns3:_="">
    <xsd:import namespace="5df8254e-1c94-41fa-9325-ed5ec6958a3b"/>
    <xsd:import namespace="f9d0be22-fb14-4089-9451-4c355735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8254e-1c94-41fa-9325-ed5ec6958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9f3128f-6dcb-49d6-99cf-a71b3c02b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be22-fb14-4089-9451-4c3557356a3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cce06c0-675e-45fe-aa3b-53cec9d229df}" ma:internalName="TaxCatchAll" ma:showField="CatchAllData" ma:web="f9d0be22-fb14-4089-9451-4c355735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f8254e-1c94-41fa-9325-ed5ec6958a3b">
      <Terms xmlns="http://schemas.microsoft.com/office/infopath/2007/PartnerControls"/>
    </lcf76f155ced4ddcb4097134ff3c332f>
    <TaxCatchAll xmlns="f9d0be22-fb14-4089-9451-4c3557356a3f" xsi:nil="true"/>
  </documentManagement>
</p:properties>
</file>

<file path=customXml/itemProps1.xml><?xml version="1.0" encoding="utf-8"?>
<ds:datastoreItem xmlns:ds="http://schemas.openxmlformats.org/officeDocument/2006/customXml" ds:itemID="{88EEB5C5-18BB-40B1-B686-25ADC1B174E7}"/>
</file>

<file path=customXml/itemProps2.xml><?xml version="1.0" encoding="utf-8"?>
<ds:datastoreItem xmlns:ds="http://schemas.openxmlformats.org/officeDocument/2006/customXml" ds:itemID="{2E4BE519-6CC0-4C40-93C9-448017AB6013}"/>
</file>

<file path=customXml/itemProps3.xml><?xml version="1.0" encoding="utf-8"?>
<ds:datastoreItem xmlns:ds="http://schemas.openxmlformats.org/officeDocument/2006/customXml" ds:itemID="{B4A9CBE2-C630-4A1A-8D78-F77494DDFB6E}"/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306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Howes</dc:creator>
  <cp:lastModifiedBy>Louise Skinner</cp:lastModifiedBy>
  <cp:revision>28</cp:revision>
  <cp:lastPrinted>2021-10-15T21:12:25Z</cp:lastPrinted>
  <dcterms:created xsi:type="dcterms:W3CDTF">2021-10-15T09:06:24Z</dcterms:created>
  <dcterms:modified xsi:type="dcterms:W3CDTF">2024-09-10T11:45:59Z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0x01010034138750D948B7479EDFF5F91FCFAA31</vt:lpwstr>
  </property>
</Properties>
</file>